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56" r:id="rId2"/>
    <p:sldId id="268" r:id="rId3"/>
    <p:sldId id="257" r:id="rId4"/>
    <p:sldId id="258" r:id="rId5"/>
    <p:sldId id="259" r:id="rId6"/>
    <p:sldId id="260" r:id="rId7"/>
    <p:sldId id="267" r:id="rId8"/>
    <p:sldId id="261" r:id="rId9"/>
    <p:sldId id="262" r:id="rId10"/>
    <p:sldId id="265" r:id="rId11"/>
    <p:sldId id="264" r:id="rId12"/>
    <p:sldId id="266" r:id="rId13"/>
  </p:sldIdLst>
  <p:sldSz cx="12192000" cy="6858000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D48B7A"/>
    <a:srgbClr val="D99C8B"/>
    <a:srgbClr val="D48D7A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34" autoAdjust="0"/>
    <p:restoredTop sz="92166" autoAdjust="0"/>
  </p:normalViewPr>
  <p:slideViewPr>
    <p:cSldViewPr snapToGrid="0">
      <p:cViewPr>
        <p:scale>
          <a:sx n="66" d="100"/>
          <a:sy n="66" d="100"/>
        </p:scale>
        <p:origin x="-72" y="-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A4752A9-F753-4280-ABD6-969FF5E2A7B4}" type="datetimeFigureOut">
              <a:rPr lang="pt-PT"/>
              <a:pPr>
                <a:defRPr/>
              </a:pPr>
              <a:t>02-05-2014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PT" noProof="0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noProof="0" smtClean="0"/>
              <a:t>Clique para editar os estilos</a:t>
            </a:r>
          </a:p>
          <a:p>
            <a:pPr lvl="1"/>
            <a:r>
              <a:rPr lang="pt-PT" noProof="0" smtClean="0"/>
              <a:t>Segundo nível</a:t>
            </a:r>
          </a:p>
          <a:p>
            <a:pPr lvl="2"/>
            <a:r>
              <a:rPr lang="pt-PT" noProof="0" smtClean="0"/>
              <a:t>Terceiro nível</a:t>
            </a:r>
          </a:p>
          <a:p>
            <a:pPr lvl="3"/>
            <a:r>
              <a:rPr lang="pt-PT" noProof="0" smtClean="0"/>
              <a:t>Quarto nível</a:t>
            </a:r>
          </a:p>
          <a:p>
            <a:pPr lvl="4"/>
            <a:r>
              <a:rPr lang="pt-PT" noProof="0" smtClean="0"/>
              <a:t>Quinto nível</a:t>
            </a:r>
            <a:endParaRPr lang="pt-PT" noProof="0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2A941F33-C9B2-4D62-9FB0-C9F2912C3462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Marcador de Posição da Imagem do Diapositivo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Marcador de Posição de Nota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PT" smtClean="0"/>
          </a:p>
        </p:txBody>
      </p:sp>
      <p:sp>
        <p:nvSpPr>
          <p:cNvPr id="20483" name="Marcador de Posição do Número do Diapositivo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53234DC-B8FA-4D77-A4F9-77C4DA460F3B}" type="slidenum">
              <a:rPr lang="pt-PT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pt-P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Marcador de Posição da Imagem do Diapositivo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Marcador de Posição de Nota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PT" smtClean="0"/>
          </a:p>
        </p:txBody>
      </p:sp>
      <p:sp>
        <p:nvSpPr>
          <p:cNvPr id="22531" name="Marcador de Posição do Número do Diapositivo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F16E3DC-BC3C-46B0-A000-1A62104806CC}" type="slidenum">
              <a:rPr lang="pt-PT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pt-P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Marcador de Posição da Imagem do Diapositivo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Marcador de Posição de Nota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pt-PT" smtClean="0"/>
              <a:t>Balão dos problemas urgentes</a:t>
            </a:r>
          </a:p>
        </p:txBody>
      </p:sp>
      <p:sp>
        <p:nvSpPr>
          <p:cNvPr id="24579" name="Marcador de Posição do Número do Diapositivo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E5FA939-72B9-4C20-B200-379E9B6CAFDB}" type="slidenum">
              <a:rPr lang="pt-PT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pt-P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Marcador de Posição da Imagem do Diapositivo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Marcador de Posição de Nota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PT" smtClean="0"/>
          </a:p>
        </p:txBody>
      </p:sp>
      <p:sp>
        <p:nvSpPr>
          <p:cNvPr id="26627" name="Marcador de Posição do Número do Diapositivo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A7195BB-C9D5-4328-B459-D0C5DA8E9FFE}" type="slidenum">
              <a:rPr lang="pt-PT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pt-P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/>
        </p:nvSpPr>
        <p:spPr>
          <a:xfrm>
            <a:off x="0" y="0"/>
            <a:ext cx="12192000" cy="4572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Freeform 9"/>
          <p:cNvSpPr/>
          <p:nvPr/>
        </p:nvSpPr>
        <p:spPr>
          <a:xfrm>
            <a:off x="0" y="0"/>
            <a:ext cx="12192000" cy="4572000"/>
          </a:xfrm>
          <a:custGeom>
            <a:avLst/>
            <a:gdLst/>
            <a:ahLst/>
            <a:cxnLst/>
            <a:rect l="l" t="t" r="r" b="b"/>
            <a:pathLst>
              <a:path w="12191978" h="4571994">
                <a:moveTo>
                  <a:pt x="1" y="4316129"/>
                </a:moveTo>
                <a:lnTo>
                  <a:pt x="255863" y="4571991"/>
                </a:lnTo>
                <a:lnTo>
                  <a:pt x="203619" y="4571991"/>
                </a:lnTo>
                <a:lnTo>
                  <a:pt x="1" y="4368373"/>
                </a:lnTo>
                <a:close/>
                <a:moveTo>
                  <a:pt x="12191973" y="4312831"/>
                </a:moveTo>
                <a:lnTo>
                  <a:pt x="12191972" y="4365076"/>
                </a:lnTo>
                <a:lnTo>
                  <a:pt x="11985055" y="4571992"/>
                </a:lnTo>
                <a:lnTo>
                  <a:pt x="11932811" y="4571993"/>
                </a:lnTo>
                <a:close/>
                <a:moveTo>
                  <a:pt x="11817249" y="4076816"/>
                </a:moveTo>
                <a:lnTo>
                  <a:pt x="11928074" y="4076816"/>
                </a:lnTo>
                <a:lnTo>
                  <a:pt x="11928074" y="4187641"/>
                </a:lnTo>
                <a:lnTo>
                  <a:pt x="11817249" y="4187641"/>
                </a:lnTo>
                <a:close/>
                <a:moveTo>
                  <a:pt x="10766437" y="4076816"/>
                </a:moveTo>
                <a:lnTo>
                  <a:pt x="10877262" y="4076816"/>
                </a:lnTo>
                <a:lnTo>
                  <a:pt x="10877262" y="4187641"/>
                </a:lnTo>
                <a:lnTo>
                  <a:pt x="10766437" y="4187641"/>
                </a:lnTo>
                <a:close/>
                <a:moveTo>
                  <a:pt x="9715629" y="4076816"/>
                </a:moveTo>
                <a:lnTo>
                  <a:pt x="9826454" y="4076816"/>
                </a:lnTo>
                <a:lnTo>
                  <a:pt x="9826454" y="4187641"/>
                </a:lnTo>
                <a:lnTo>
                  <a:pt x="9715629" y="4187641"/>
                </a:lnTo>
                <a:close/>
                <a:moveTo>
                  <a:pt x="8664821" y="4076816"/>
                </a:moveTo>
                <a:lnTo>
                  <a:pt x="8775646" y="4076816"/>
                </a:lnTo>
                <a:lnTo>
                  <a:pt x="8775646" y="4187641"/>
                </a:lnTo>
                <a:lnTo>
                  <a:pt x="8664821" y="4187641"/>
                </a:lnTo>
                <a:close/>
                <a:moveTo>
                  <a:pt x="7614013" y="4076816"/>
                </a:moveTo>
                <a:lnTo>
                  <a:pt x="7724838" y="4076816"/>
                </a:lnTo>
                <a:lnTo>
                  <a:pt x="7724838" y="4187641"/>
                </a:lnTo>
                <a:lnTo>
                  <a:pt x="7614013" y="4187641"/>
                </a:lnTo>
                <a:close/>
                <a:moveTo>
                  <a:pt x="6563205" y="4076816"/>
                </a:moveTo>
                <a:lnTo>
                  <a:pt x="6674030" y="4076816"/>
                </a:lnTo>
                <a:lnTo>
                  <a:pt x="6674030" y="4187641"/>
                </a:lnTo>
                <a:lnTo>
                  <a:pt x="6563205" y="4187641"/>
                </a:lnTo>
                <a:close/>
                <a:moveTo>
                  <a:pt x="5512397" y="4076816"/>
                </a:moveTo>
                <a:lnTo>
                  <a:pt x="5623222" y="4076816"/>
                </a:lnTo>
                <a:lnTo>
                  <a:pt x="5623222" y="4187641"/>
                </a:lnTo>
                <a:lnTo>
                  <a:pt x="5512397" y="4187641"/>
                </a:lnTo>
                <a:close/>
                <a:moveTo>
                  <a:pt x="4461589" y="4076816"/>
                </a:moveTo>
                <a:lnTo>
                  <a:pt x="4572414" y="4076816"/>
                </a:lnTo>
                <a:lnTo>
                  <a:pt x="4572414" y="4187641"/>
                </a:lnTo>
                <a:lnTo>
                  <a:pt x="4461589" y="4187641"/>
                </a:lnTo>
                <a:close/>
                <a:moveTo>
                  <a:pt x="3410782" y="4076816"/>
                </a:moveTo>
                <a:lnTo>
                  <a:pt x="3521608" y="4076816"/>
                </a:lnTo>
                <a:lnTo>
                  <a:pt x="3521608" y="4187641"/>
                </a:lnTo>
                <a:lnTo>
                  <a:pt x="3410782" y="4187641"/>
                </a:lnTo>
                <a:close/>
                <a:moveTo>
                  <a:pt x="2359975" y="4076816"/>
                </a:moveTo>
                <a:lnTo>
                  <a:pt x="2470800" y="4076816"/>
                </a:lnTo>
                <a:lnTo>
                  <a:pt x="2470800" y="4187641"/>
                </a:lnTo>
                <a:lnTo>
                  <a:pt x="2359975" y="4187641"/>
                </a:lnTo>
                <a:close/>
                <a:moveTo>
                  <a:pt x="1309167" y="4076816"/>
                </a:moveTo>
                <a:lnTo>
                  <a:pt x="1419992" y="4076816"/>
                </a:lnTo>
                <a:lnTo>
                  <a:pt x="1419992" y="4187641"/>
                </a:lnTo>
                <a:lnTo>
                  <a:pt x="1309167" y="4187641"/>
                </a:lnTo>
                <a:close/>
                <a:moveTo>
                  <a:pt x="258359" y="4076816"/>
                </a:moveTo>
                <a:lnTo>
                  <a:pt x="369184" y="4076816"/>
                </a:lnTo>
                <a:lnTo>
                  <a:pt x="369184" y="4187641"/>
                </a:lnTo>
                <a:lnTo>
                  <a:pt x="258359" y="4187641"/>
                </a:lnTo>
                <a:close/>
                <a:moveTo>
                  <a:pt x="11291841" y="3551209"/>
                </a:moveTo>
                <a:lnTo>
                  <a:pt x="11402666" y="3551209"/>
                </a:lnTo>
                <a:lnTo>
                  <a:pt x="11402666" y="3662034"/>
                </a:lnTo>
                <a:lnTo>
                  <a:pt x="11291841" y="3662034"/>
                </a:lnTo>
                <a:close/>
                <a:moveTo>
                  <a:pt x="10241033" y="3551209"/>
                </a:moveTo>
                <a:lnTo>
                  <a:pt x="10351858" y="3551209"/>
                </a:lnTo>
                <a:lnTo>
                  <a:pt x="10351858" y="3662034"/>
                </a:lnTo>
                <a:lnTo>
                  <a:pt x="10241033" y="3662034"/>
                </a:lnTo>
                <a:close/>
                <a:moveTo>
                  <a:pt x="9190225" y="3551209"/>
                </a:moveTo>
                <a:lnTo>
                  <a:pt x="9301050" y="3551209"/>
                </a:lnTo>
                <a:lnTo>
                  <a:pt x="9301050" y="3662034"/>
                </a:lnTo>
                <a:lnTo>
                  <a:pt x="9190225" y="3662034"/>
                </a:lnTo>
                <a:close/>
                <a:moveTo>
                  <a:pt x="8139417" y="3551209"/>
                </a:moveTo>
                <a:lnTo>
                  <a:pt x="8250242" y="3551209"/>
                </a:lnTo>
                <a:lnTo>
                  <a:pt x="8250242" y="3662034"/>
                </a:lnTo>
                <a:lnTo>
                  <a:pt x="8139417" y="3662034"/>
                </a:lnTo>
                <a:close/>
                <a:moveTo>
                  <a:pt x="7088609" y="3551209"/>
                </a:moveTo>
                <a:lnTo>
                  <a:pt x="7199434" y="3551209"/>
                </a:lnTo>
                <a:lnTo>
                  <a:pt x="7199434" y="3662034"/>
                </a:lnTo>
                <a:lnTo>
                  <a:pt x="7088609" y="3662034"/>
                </a:lnTo>
                <a:close/>
                <a:moveTo>
                  <a:pt x="6037801" y="3551209"/>
                </a:moveTo>
                <a:lnTo>
                  <a:pt x="6148626" y="3551209"/>
                </a:lnTo>
                <a:lnTo>
                  <a:pt x="6148626" y="3662034"/>
                </a:lnTo>
                <a:lnTo>
                  <a:pt x="6037801" y="3662034"/>
                </a:lnTo>
                <a:close/>
                <a:moveTo>
                  <a:pt x="4986998" y="3551209"/>
                </a:moveTo>
                <a:lnTo>
                  <a:pt x="5097826" y="3551209"/>
                </a:lnTo>
                <a:lnTo>
                  <a:pt x="5097826" y="3662034"/>
                </a:lnTo>
                <a:lnTo>
                  <a:pt x="4986998" y="3662034"/>
                </a:lnTo>
                <a:close/>
                <a:moveTo>
                  <a:pt x="3936196" y="3551209"/>
                </a:moveTo>
                <a:lnTo>
                  <a:pt x="4047020" y="3551209"/>
                </a:lnTo>
                <a:lnTo>
                  <a:pt x="4047020" y="3662034"/>
                </a:lnTo>
                <a:lnTo>
                  <a:pt x="3936196" y="3662034"/>
                </a:lnTo>
                <a:close/>
                <a:moveTo>
                  <a:pt x="2885389" y="3551209"/>
                </a:moveTo>
                <a:lnTo>
                  <a:pt x="2996214" y="3551209"/>
                </a:lnTo>
                <a:lnTo>
                  <a:pt x="2996214" y="3662034"/>
                </a:lnTo>
                <a:lnTo>
                  <a:pt x="2885389" y="3662034"/>
                </a:lnTo>
                <a:close/>
                <a:moveTo>
                  <a:pt x="1834579" y="3551209"/>
                </a:moveTo>
                <a:lnTo>
                  <a:pt x="1945404" y="3551209"/>
                </a:lnTo>
                <a:lnTo>
                  <a:pt x="1945404" y="3662034"/>
                </a:lnTo>
                <a:lnTo>
                  <a:pt x="1834579" y="3662034"/>
                </a:lnTo>
                <a:close/>
                <a:moveTo>
                  <a:pt x="783773" y="3551209"/>
                </a:moveTo>
                <a:lnTo>
                  <a:pt x="894598" y="3551209"/>
                </a:lnTo>
                <a:lnTo>
                  <a:pt x="894598" y="3662034"/>
                </a:lnTo>
                <a:lnTo>
                  <a:pt x="783773" y="3662034"/>
                </a:lnTo>
                <a:close/>
                <a:moveTo>
                  <a:pt x="2942310" y="3107960"/>
                </a:moveTo>
                <a:lnTo>
                  <a:pt x="2470811" y="3579460"/>
                </a:lnTo>
                <a:lnTo>
                  <a:pt x="2470811" y="3634896"/>
                </a:lnTo>
                <a:lnTo>
                  <a:pt x="2942311" y="4106397"/>
                </a:lnTo>
                <a:lnTo>
                  <a:pt x="3410794" y="3637915"/>
                </a:lnTo>
                <a:lnTo>
                  <a:pt x="3410794" y="3576442"/>
                </a:lnTo>
                <a:close/>
                <a:moveTo>
                  <a:pt x="840944" y="3107960"/>
                </a:moveTo>
                <a:lnTo>
                  <a:pt x="369194" y="3579710"/>
                </a:lnTo>
                <a:lnTo>
                  <a:pt x="369194" y="3634648"/>
                </a:lnTo>
                <a:lnTo>
                  <a:pt x="840944" y="4106399"/>
                </a:lnTo>
                <a:lnTo>
                  <a:pt x="1309176" y="3638165"/>
                </a:lnTo>
                <a:lnTo>
                  <a:pt x="1309176" y="3576193"/>
                </a:lnTo>
                <a:close/>
                <a:moveTo>
                  <a:pt x="3992986" y="3107959"/>
                </a:moveTo>
                <a:lnTo>
                  <a:pt x="3521621" y="3579335"/>
                </a:lnTo>
                <a:lnTo>
                  <a:pt x="3521621" y="3635021"/>
                </a:lnTo>
                <a:lnTo>
                  <a:pt x="3992986" y="4106398"/>
                </a:lnTo>
                <a:lnTo>
                  <a:pt x="4461593" y="3637778"/>
                </a:lnTo>
                <a:lnTo>
                  <a:pt x="4461593" y="3576578"/>
                </a:lnTo>
                <a:close/>
                <a:moveTo>
                  <a:pt x="1891624" y="3107959"/>
                </a:moveTo>
                <a:lnTo>
                  <a:pt x="1420001" y="3579584"/>
                </a:lnTo>
                <a:lnTo>
                  <a:pt x="1420001" y="3634774"/>
                </a:lnTo>
                <a:lnTo>
                  <a:pt x="1891623" y="4106397"/>
                </a:lnTo>
                <a:lnTo>
                  <a:pt x="2359987" y="3638040"/>
                </a:lnTo>
                <a:lnTo>
                  <a:pt x="2359987" y="3576315"/>
                </a:lnTo>
                <a:close/>
                <a:moveTo>
                  <a:pt x="8195689" y="3107959"/>
                </a:moveTo>
                <a:lnTo>
                  <a:pt x="7724838" y="3578810"/>
                </a:lnTo>
                <a:lnTo>
                  <a:pt x="7724838" y="3635541"/>
                </a:lnTo>
                <a:lnTo>
                  <a:pt x="8195691" y="4106395"/>
                </a:lnTo>
                <a:lnTo>
                  <a:pt x="8664821" y="3637265"/>
                </a:lnTo>
                <a:lnTo>
                  <a:pt x="8664821" y="3577091"/>
                </a:lnTo>
                <a:close/>
                <a:moveTo>
                  <a:pt x="5043664" y="3107959"/>
                </a:moveTo>
                <a:lnTo>
                  <a:pt x="4572419" y="3579197"/>
                </a:lnTo>
                <a:lnTo>
                  <a:pt x="4572419" y="3635159"/>
                </a:lnTo>
                <a:lnTo>
                  <a:pt x="5043662" y="4106396"/>
                </a:lnTo>
                <a:lnTo>
                  <a:pt x="5512402" y="3637650"/>
                </a:lnTo>
                <a:lnTo>
                  <a:pt x="5512402" y="3576704"/>
                </a:lnTo>
                <a:close/>
                <a:moveTo>
                  <a:pt x="6094326" y="3107958"/>
                </a:moveTo>
                <a:lnTo>
                  <a:pt x="5623226" y="3579070"/>
                </a:lnTo>
                <a:lnTo>
                  <a:pt x="5623226" y="3635285"/>
                </a:lnTo>
                <a:lnTo>
                  <a:pt x="6094326" y="4106397"/>
                </a:lnTo>
                <a:lnTo>
                  <a:pt x="6563205" y="3637518"/>
                </a:lnTo>
                <a:lnTo>
                  <a:pt x="6563205" y="3576837"/>
                </a:lnTo>
                <a:close/>
                <a:moveTo>
                  <a:pt x="9246372" y="3107957"/>
                </a:moveTo>
                <a:lnTo>
                  <a:pt x="8775646" y="3578683"/>
                </a:lnTo>
                <a:lnTo>
                  <a:pt x="8775646" y="3635671"/>
                </a:lnTo>
                <a:lnTo>
                  <a:pt x="9246369" y="4106395"/>
                </a:lnTo>
                <a:lnTo>
                  <a:pt x="9715629" y="3637135"/>
                </a:lnTo>
                <a:lnTo>
                  <a:pt x="9715629" y="3577215"/>
                </a:lnTo>
                <a:close/>
                <a:moveTo>
                  <a:pt x="7145009" y="3107957"/>
                </a:moveTo>
                <a:lnTo>
                  <a:pt x="6674030" y="3578936"/>
                </a:lnTo>
                <a:lnTo>
                  <a:pt x="6674030" y="3635418"/>
                </a:lnTo>
                <a:lnTo>
                  <a:pt x="7145007" y="4106396"/>
                </a:lnTo>
                <a:lnTo>
                  <a:pt x="7614013" y="3637390"/>
                </a:lnTo>
                <a:lnTo>
                  <a:pt x="7614013" y="3576961"/>
                </a:lnTo>
                <a:close/>
                <a:moveTo>
                  <a:pt x="11347734" y="3107957"/>
                </a:moveTo>
                <a:lnTo>
                  <a:pt x="10877262" y="3578428"/>
                </a:lnTo>
                <a:lnTo>
                  <a:pt x="10877262" y="3635922"/>
                </a:lnTo>
                <a:lnTo>
                  <a:pt x="11347735" y="4106396"/>
                </a:lnTo>
                <a:lnTo>
                  <a:pt x="11817249" y="3636882"/>
                </a:lnTo>
                <a:lnTo>
                  <a:pt x="11817249" y="3577472"/>
                </a:lnTo>
                <a:close/>
                <a:moveTo>
                  <a:pt x="10297053" y="3107955"/>
                </a:moveTo>
                <a:lnTo>
                  <a:pt x="9826454" y="3578554"/>
                </a:lnTo>
                <a:lnTo>
                  <a:pt x="9826454" y="3635794"/>
                </a:lnTo>
                <a:lnTo>
                  <a:pt x="10297054" y="4106394"/>
                </a:lnTo>
                <a:lnTo>
                  <a:pt x="10766437" y="3637011"/>
                </a:lnTo>
                <a:lnTo>
                  <a:pt x="10766437" y="3577339"/>
                </a:lnTo>
                <a:close/>
                <a:moveTo>
                  <a:pt x="11817249" y="3027334"/>
                </a:moveTo>
                <a:lnTo>
                  <a:pt x="11928074" y="3027334"/>
                </a:lnTo>
                <a:lnTo>
                  <a:pt x="11928074" y="3138159"/>
                </a:lnTo>
                <a:lnTo>
                  <a:pt x="11817249" y="3138159"/>
                </a:lnTo>
                <a:close/>
                <a:moveTo>
                  <a:pt x="10766437" y="3027334"/>
                </a:moveTo>
                <a:lnTo>
                  <a:pt x="10877262" y="3027334"/>
                </a:lnTo>
                <a:lnTo>
                  <a:pt x="10877262" y="3138159"/>
                </a:lnTo>
                <a:lnTo>
                  <a:pt x="10766437" y="3138159"/>
                </a:lnTo>
                <a:close/>
                <a:moveTo>
                  <a:pt x="9715629" y="3027334"/>
                </a:moveTo>
                <a:lnTo>
                  <a:pt x="9826454" y="3027334"/>
                </a:lnTo>
                <a:lnTo>
                  <a:pt x="9826454" y="3138159"/>
                </a:lnTo>
                <a:lnTo>
                  <a:pt x="9715629" y="3138159"/>
                </a:lnTo>
                <a:close/>
                <a:moveTo>
                  <a:pt x="8664821" y="3027334"/>
                </a:moveTo>
                <a:lnTo>
                  <a:pt x="8775646" y="3027334"/>
                </a:lnTo>
                <a:lnTo>
                  <a:pt x="8775646" y="3138159"/>
                </a:lnTo>
                <a:lnTo>
                  <a:pt x="8664821" y="3138159"/>
                </a:lnTo>
                <a:close/>
                <a:moveTo>
                  <a:pt x="7614013" y="3027334"/>
                </a:moveTo>
                <a:lnTo>
                  <a:pt x="7724838" y="3027334"/>
                </a:lnTo>
                <a:lnTo>
                  <a:pt x="7724838" y="3138159"/>
                </a:lnTo>
                <a:lnTo>
                  <a:pt x="7614013" y="3138159"/>
                </a:lnTo>
                <a:close/>
                <a:moveTo>
                  <a:pt x="6563205" y="3027334"/>
                </a:moveTo>
                <a:lnTo>
                  <a:pt x="6674030" y="3027334"/>
                </a:lnTo>
                <a:lnTo>
                  <a:pt x="6674030" y="3138159"/>
                </a:lnTo>
                <a:lnTo>
                  <a:pt x="6563205" y="3138159"/>
                </a:lnTo>
                <a:close/>
                <a:moveTo>
                  <a:pt x="5512400" y="3027334"/>
                </a:moveTo>
                <a:lnTo>
                  <a:pt x="5623225" y="3027334"/>
                </a:lnTo>
                <a:lnTo>
                  <a:pt x="5623225" y="3138159"/>
                </a:lnTo>
                <a:lnTo>
                  <a:pt x="5512400" y="3138159"/>
                </a:lnTo>
                <a:close/>
                <a:moveTo>
                  <a:pt x="4461592" y="3027334"/>
                </a:moveTo>
                <a:lnTo>
                  <a:pt x="4572417" y="3027334"/>
                </a:lnTo>
                <a:lnTo>
                  <a:pt x="4572417" y="3138159"/>
                </a:lnTo>
                <a:lnTo>
                  <a:pt x="4461592" y="3138159"/>
                </a:lnTo>
                <a:close/>
                <a:moveTo>
                  <a:pt x="3410790" y="3027334"/>
                </a:moveTo>
                <a:lnTo>
                  <a:pt x="3521616" y="3027334"/>
                </a:lnTo>
                <a:lnTo>
                  <a:pt x="3521616" y="3138159"/>
                </a:lnTo>
                <a:lnTo>
                  <a:pt x="3410790" y="3138159"/>
                </a:lnTo>
                <a:close/>
                <a:moveTo>
                  <a:pt x="2359982" y="3027334"/>
                </a:moveTo>
                <a:lnTo>
                  <a:pt x="2470807" y="3027334"/>
                </a:lnTo>
                <a:lnTo>
                  <a:pt x="2470807" y="3138159"/>
                </a:lnTo>
                <a:lnTo>
                  <a:pt x="2359982" y="3138159"/>
                </a:lnTo>
                <a:close/>
                <a:moveTo>
                  <a:pt x="1309173" y="3027334"/>
                </a:moveTo>
                <a:lnTo>
                  <a:pt x="1419997" y="3027334"/>
                </a:lnTo>
                <a:lnTo>
                  <a:pt x="1419997" y="3138159"/>
                </a:lnTo>
                <a:lnTo>
                  <a:pt x="1309173" y="3138159"/>
                </a:lnTo>
                <a:close/>
                <a:moveTo>
                  <a:pt x="258365" y="3027334"/>
                </a:moveTo>
                <a:lnTo>
                  <a:pt x="369190" y="3027334"/>
                </a:lnTo>
                <a:lnTo>
                  <a:pt x="369190" y="3138159"/>
                </a:lnTo>
                <a:lnTo>
                  <a:pt x="258365" y="3138159"/>
                </a:lnTo>
                <a:close/>
                <a:moveTo>
                  <a:pt x="10794114" y="2610895"/>
                </a:moveTo>
                <a:lnTo>
                  <a:pt x="10323174" y="3081834"/>
                </a:lnTo>
                <a:lnTo>
                  <a:pt x="10792548" y="3551209"/>
                </a:lnTo>
                <a:lnTo>
                  <a:pt x="10852239" y="3551209"/>
                </a:lnTo>
                <a:lnTo>
                  <a:pt x="11321612" y="3081835"/>
                </a:lnTo>
                <a:lnTo>
                  <a:pt x="10850672" y="2610895"/>
                </a:lnTo>
                <a:close/>
                <a:moveTo>
                  <a:pt x="9743434" y="2610895"/>
                </a:moveTo>
                <a:lnTo>
                  <a:pt x="9272494" y="3081834"/>
                </a:lnTo>
                <a:lnTo>
                  <a:pt x="9741869" y="3551209"/>
                </a:lnTo>
                <a:lnTo>
                  <a:pt x="9801555" y="3551209"/>
                </a:lnTo>
                <a:lnTo>
                  <a:pt x="10270931" y="3081833"/>
                </a:lnTo>
                <a:lnTo>
                  <a:pt x="9799992" y="2610895"/>
                </a:lnTo>
                <a:close/>
                <a:moveTo>
                  <a:pt x="8692754" y="2610895"/>
                </a:moveTo>
                <a:lnTo>
                  <a:pt x="8221811" y="3081837"/>
                </a:lnTo>
                <a:lnTo>
                  <a:pt x="8691183" y="3551209"/>
                </a:lnTo>
                <a:lnTo>
                  <a:pt x="8750876" y="3551209"/>
                </a:lnTo>
                <a:lnTo>
                  <a:pt x="9220250" y="3081835"/>
                </a:lnTo>
                <a:lnTo>
                  <a:pt x="8749310" y="2610895"/>
                </a:lnTo>
                <a:close/>
                <a:moveTo>
                  <a:pt x="7642070" y="2610895"/>
                </a:moveTo>
                <a:lnTo>
                  <a:pt x="7171131" y="3081835"/>
                </a:lnTo>
                <a:lnTo>
                  <a:pt x="7640505" y="3551209"/>
                </a:lnTo>
                <a:lnTo>
                  <a:pt x="7700194" y="3551209"/>
                </a:lnTo>
                <a:lnTo>
                  <a:pt x="8169567" y="3081836"/>
                </a:lnTo>
                <a:lnTo>
                  <a:pt x="7698625" y="2610895"/>
                </a:lnTo>
                <a:close/>
                <a:moveTo>
                  <a:pt x="6591389" y="2610895"/>
                </a:moveTo>
                <a:lnTo>
                  <a:pt x="6120448" y="3081836"/>
                </a:lnTo>
                <a:lnTo>
                  <a:pt x="6589820" y="3551209"/>
                </a:lnTo>
                <a:lnTo>
                  <a:pt x="6649514" y="3551209"/>
                </a:lnTo>
                <a:lnTo>
                  <a:pt x="7118887" y="3081836"/>
                </a:lnTo>
                <a:lnTo>
                  <a:pt x="6647947" y="2610895"/>
                </a:lnTo>
                <a:close/>
                <a:moveTo>
                  <a:pt x="5540722" y="2610895"/>
                </a:moveTo>
                <a:lnTo>
                  <a:pt x="5069790" y="3081837"/>
                </a:lnTo>
                <a:lnTo>
                  <a:pt x="5539152" y="3551209"/>
                </a:lnTo>
                <a:lnTo>
                  <a:pt x="5598843" y="3551209"/>
                </a:lnTo>
                <a:lnTo>
                  <a:pt x="6068204" y="3081836"/>
                </a:lnTo>
                <a:lnTo>
                  <a:pt x="5597274" y="2610895"/>
                </a:lnTo>
                <a:close/>
                <a:moveTo>
                  <a:pt x="4490039" y="2610895"/>
                </a:moveTo>
                <a:lnTo>
                  <a:pt x="4019108" y="3081837"/>
                </a:lnTo>
                <a:lnTo>
                  <a:pt x="4488467" y="3551209"/>
                </a:lnTo>
                <a:lnTo>
                  <a:pt x="4548162" y="3551209"/>
                </a:lnTo>
                <a:lnTo>
                  <a:pt x="5017539" y="3081837"/>
                </a:lnTo>
                <a:lnTo>
                  <a:pt x="4546591" y="2610895"/>
                </a:lnTo>
                <a:close/>
                <a:moveTo>
                  <a:pt x="3439377" y="2610895"/>
                </a:moveTo>
                <a:lnTo>
                  <a:pt x="2968431" y="3081838"/>
                </a:lnTo>
                <a:lnTo>
                  <a:pt x="3437805" y="3551209"/>
                </a:lnTo>
                <a:lnTo>
                  <a:pt x="3497502" y="3551209"/>
                </a:lnTo>
                <a:lnTo>
                  <a:pt x="3966864" y="3081837"/>
                </a:lnTo>
                <a:lnTo>
                  <a:pt x="3495931" y="2610895"/>
                </a:lnTo>
                <a:close/>
                <a:moveTo>
                  <a:pt x="2388695" y="2610895"/>
                </a:moveTo>
                <a:lnTo>
                  <a:pt x="1917746" y="3081837"/>
                </a:lnTo>
                <a:lnTo>
                  <a:pt x="2387125" y="3551209"/>
                </a:lnTo>
                <a:lnTo>
                  <a:pt x="2446819" y="3551209"/>
                </a:lnTo>
                <a:lnTo>
                  <a:pt x="2916188" y="3081838"/>
                </a:lnTo>
                <a:lnTo>
                  <a:pt x="2445246" y="2610895"/>
                </a:lnTo>
                <a:close/>
                <a:moveTo>
                  <a:pt x="1338007" y="2610895"/>
                </a:moveTo>
                <a:lnTo>
                  <a:pt x="867066" y="3081838"/>
                </a:lnTo>
                <a:lnTo>
                  <a:pt x="1336436" y="3551209"/>
                </a:lnTo>
                <a:lnTo>
                  <a:pt x="1396132" y="3551209"/>
                </a:lnTo>
                <a:lnTo>
                  <a:pt x="1865502" y="3081837"/>
                </a:lnTo>
                <a:lnTo>
                  <a:pt x="1394561" y="2610895"/>
                </a:lnTo>
                <a:close/>
                <a:moveTo>
                  <a:pt x="11291841" y="2500070"/>
                </a:moveTo>
                <a:lnTo>
                  <a:pt x="11402666" y="2500070"/>
                </a:lnTo>
                <a:lnTo>
                  <a:pt x="11402666" y="2610895"/>
                </a:lnTo>
                <a:lnTo>
                  <a:pt x="11291841" y="2610895"/>
                </a:lnTo>
                <a:close/>
                <a:moveTo>
                  <a:pt x="10241033" y="2500070"/>
                </a:moveTo>
                <a:lnTo>
                  <a:pt x="10351858" y="2500070"/>
                </a:lnTo>
                <a:lnTo>
                  <a:pt x="10351858" y="2610895"/>
                </a:lnTo>
                <a:lnTo>
                  <a:pt x="10241033" y="2610895"/>
                </a:lnTo>
                <a:close/>
                <a:moveTo>
                  <a:pt x="9190225" y="2500070"/>
                </a:moveTo>
                <a:lnTo>
                  <a:pt x="9301050" y="2500070"/>
                </a:lnTo>
                <a:lnTo>
                  <a:pt x="9301050" y="2610895"/>
                </a:lnTo>
                <a:lnTo>
                  <a:pt x="9190225" y="2610895"/>
                </a:lnTo>
                <a:close/>
                <a:moveTo>
                  <a:pt x="8139417" y="2500070"/>
                </a:moveTo>
                <a:lnTo>
                  <a:pt x="8250242" y="2500070"/>
                </a:lnTo>
                <a:lnTo>
                  <a:pt x="8250242" y="2610895"/>
                </a:lnTo>
                <a:lnTo>
                  <a:pt x="8139417" y="2610895"/>
                </a:lnTo>
                <a:close/>
                <a:moveTo>
                  <a:pt x="7088609" y="2500070"/>
                </a:moveTo>
                <a:lnTo>
                  <a:pt x="7199434" y="2500070"/>
                </a:lnTo>
                <a:lnTo>
                  <a:pt x="7199434" y="2610895"/>
                </a:lnTo>
                <a:lnTo>
                  <a:pt x="7088609" y="2610895"/>
                </a:lnTo>
                <a:close/>
                <a:moveTo>
                  <a:pt x="6037801" y="2500070"/>
                </a:moveTo>
                <a:lnTo>
                  <a:pt x="6148626" y="2500070"/>
                </a:lnTo>
                <a:lnTo>
                  <a:pt x="6148626" y="2610895"/>
                </a:lnTo>
                <a:lnTo>
                  <a:pt x="6037801" y="2610895"/>
                </a:lnTo>
                <a:close/>
                <a:moveTo>
                  <a:pt x="4987000" y="2500070"/>
                </a:moveTo>
                <a:lnTo>
                  <a:pt x="5097829" y="2500070"/>
                </a:lnTo>
                <a:lnTo>
                  <a:pt x="5097829" y="2610895"/>
                </a:lnTo>
                <a:lnTo>
                  <a:pt x="4987000" y="2610895"/>
                </a:lnTo>
                <a:close/>
                <a:moveTo>
                  <a:pt x="3936200" y="2500070"/>
                </a:moveTo>
                <a:lnTo>
                  <a:pt x="4047024" y="2500070"/>
                </a:lnTo>
                <a:lnTo>
                  <a:pt x="4047024" y="2610895"/>
                </a:lnTo>
                <a:lnTo>
                  <a:pt x="3936200" y="2610895"/>
                </a:lnTo>
                <a:close/>
                <a:moveTo>
                  <a:pt x="2885393" y="2500070"/>
                </a:moveTo>
                <a:lnTo>
                  <a:pt x="2996218" y="2500070"/>
                </a:lnTo>
                <a:lnTo>
                  <a:pt x="2996218" y="2610895"/>
                </a:lnTo>
                <a:lnTo>
                  <a:pt x="2885393" y="2610895"/>
                </a:lnTo>
                <a:close/>
                <a:moveTo>
                  <a:pt x="1834583" y="2500070"/>
                </a:moveTo>
                <a:lnTo>
                  <a:pt x="1945408" y="2500070"/>
                </a:lnTo>
                <a:lnTo>
                  <a:pt x="1945408" y="2610895"/>
                </a:lnTo>
                <a:lnTo>
                  <a:pt x="1834583" y="2610895"/>
                </a:lnTo>
                <a:close/>
                <a:moveTo>
                  <a:pt x="783777" y="2500070"/>
                </a:moveTo>
                <a:lnTo>
                  <a:pt x="894602" y="2500070"/>
                </a:lnTo>
                <a:lnTo>
                  <a:pt x="894602" y="2610895"/>
                </a:lnTo>
                <a:lnTo>
                  <a:pt x="783777" y="2610895"/>
                </a:lnTo>
                <a:close/>
                <a:moveTo>
                  <a:pt x="1891623" y="2057291"/>
                </a:moveTo>
                <a:lnTo>
                  <a:pt x="1420005" y="2528898"/>
                </a:lnTo>
                <a:lnTo>
                  <a:pt x="1420005" y="2584095"/>
                </a:lnTo>
                <a:lnTo>
                  <a:pt x="1891624" y="3055715"/>
                </a:lnTo>
                <a:lnTo>
                  <a:pt x="2359991" y="2587356"/>
                </a:lnTo>
                <a:lnTo>
                  <a:pt x="2359991" y="2525640"/>
                </a:lnTo>
                <a:close/>
                <a:moveTo>
                  <a:pt x="2942310" y="2057291"/>
                </a:moveTo>
                <a:lnTo>
                  <a:pt x="2470816" y="2528774"/>
                </a:lnTo>
                <a:lnTo>
                  <a:pt x="2470816" y="2584221"/>
                </a:lnTo>
                <a:lnTo>
                  <a:pt x="2942310" y="3055716"/>
                </a:lnTo>
                <a:lnTo>
                  <a:pt x="3410799" y="2587229"/>
                </a:lnTo>
                <a:lnTo>
                  <a:pt x="3410799" y="2525765"/>
                </a:lnTo>
                <a:close/>
                <a:moveTo>
                  <a:pt x="3992986" y="2057290"/>
                </a:moveTo>
                <a:lnTo>
                  <a:pt x="3521627" y="2528649"/>
                </a:lnTo>
                <a:lnTo>
                  <a:pt x="3521627" y="2584345"/>
                </a:lnTo>
                <a:lnTo>
                  <a:pt x="3992986" y="3055715"/>
                </a:lnTo>
                <a:lnTo>
                  <a:pt x="4461596" y="2587094"/>
                </a:lnTo>
                <a:lnTo>
                  <a:pt x="4461596" y="2525899"/>
                </a:lnTo>
                <a:close/>
                <a:moveTo>
                  <a:pt x="840944" y="2057289"/>
                </a:moveTo>
                <a:lnTo>
                  <a:pt x="369198" y="2529024"/>
                </a:lnTo>
                <a:lnTo>
                  <a:pt x="369198" y="2583969"/>
                </a:lnTo>
                <a:lnTo>
                  <a:pt x="840944" y="3055716"/>
                </a:lnTo>
                <a:lnTo>
                  <a:pt x="1309180" y="2587479"/>
                </a:lnTo>
                <a:lnTo>
                  <a:pt x="1309180" y="2525514"/>
                </a:lnTo>
                <a:close/>
                <a:moveTo>
                  <a:pt x="7145007" y="2057289"/>
                </a:moveTo>
                <a:lnTo>
                  <a:pt x="6674030" y="2528255"/>
                </a:lnTo>
                <a:lnTo>
                  <a:pt x="6674030" y="2584733"/>
                </a:lnTo>
                <a:lnTo>
                  <a:pt x="7145010" y="3055713"/>
                </a:lnTo>
                <a:lnTo>
                  <a:pt x="7614013" y="2586710"/>
                </a:lnTo>
                <a:lnTo>
                  <a:pt x="7614013" y="2526283"/>
                </a:lnTo>
                <a:close/>
                <a:moveTo>
                  <a:pt x="5043664" y="2057289"/>
                </a:moveTo>
                <a:lnTo>
                  <a:pt x="4572421" y="2528513"/>
                </a:lnTo>
                <a:lnTo>
                  <a:pt x="4572421" y="2584480"/>
                </a:lnTo>
                <a:lnTo>
                  <a:pt x="5043664" y="3055715"/>
                </a:lnTo>
                <a:lnTo>
                  <a:pt x="5512404" y="2586968"/>
                </a:lnTo>
                <a:lnTo>
                  <a:pt x="5512404" y="2526024"/>
                </a:lnTo>
                <a:close/>
                <a:moveTo>
                  <a:pt x="10297053" y="2057288"/>
                </a:moveTo>
                <a:lnTo>
                  <a:pt x="9826454" y="2527875"/>
                </a:lnTo>
                <a:lnTo>
                  <a:pt x="9826454" y="2585115"/>
                </a:lnTo>
                <a:lnTo>
                  <a:pt x="10297052" y="3055713"/>
                </a:lnTo>
                <a:lnTo>
                  <a:pt x="10766437" y="2586328"/>
                </a:lnTo>
                <a:lnTo>
                  <a:pt x="10766437" y="2526660"/>
                </a:lnTo>
                <a:close/>
                <a:moveTo>
                  <a:pt x="9246373" y="2057288"/>
                </a:moveTo>
                <a:lnTo>
                  <a:pt x="8775646" y="2528002"/>
                </a:lnTo>
                <a:lnTo>
                  <a:pt x="8775646" y="2584986"/>
                </a:lnTo>
                <a:lnTo>
                  <a:pt x="9246373" y="3055713"/>
                </a:lnTo>
                <a:lnTo>
                  <a:pt x="9715629" y="2586457"/>
                </a:lnTo>
                <a:lnTo>
                  <a:pt x="9715629" y="2526532"/>
                </a:lnTo>
                <a:close/>
                <a:moveTo>
                  <a:pt x="8195690" y="2057288"/>
                </a:moveTo>
                <a:lnTo>
                  <a:pt x="7724838" y="2528128"/>
                </a:lnTo>
                <a:lnTo>
                  <a:pt x="7724838" y="2584864"/>
                </a:lnTo>
                <a:lnTo>
                  <a:pt x="8195689" y="3055714"/>
                </a:lnTo>
                <a:lnTo>
                  <a:pt x="8664821" y="2586582"/>
                </a:lnTo>
                <a:lnTo>
                  <a:pt x="8664821" y="2526406"/>
                </a:lnTo>
                <a:close/>
                <a:moveTo>
                  <a:pt x="6094328" y="2057287"/>
                </a:moveTo>
                <a:lnTo>
                  <a:pt x="5623228" y="2528386"/>
                </a:lnTo>
                <a:lnTo>
                  <a:pt x="5623228" y="2584606"/>
                </a:lnTo>
                <a:lnTo>
                  <a:pt x="6094325" y="3055714"/>
                </a:lnTo>
                <a:lnTo>
                  <a:pt x="6563205" y="2586835"/>
                </a:lnTo>
                <a:lnTo>
                  <a:pt x="6563205" y="2526153"/>
                </a:lnTo>
                <a:close/>
                <a:moveTo>
                  <a:pt x="11347736" y="2057286"/>
                </a:moveTo>
                <a:lnTo>
                  <a:pt x="10877262" y="2527747"/>
                </a:lnTo>
                <a:lnTo>
                  <a:pt x="10877262" y="2585241"/>
                </a:lnTo>
                <a:lnTo>
                  <a:pt x="11347734" y="3055713"/>
                </a:lnTo>
                <a:lnTo>
                  <a:pt x="11817249" y="2586199"/>
                </a:lnTo>
                <a:lnTo>
                  <a:pt x="11817249" y="2526787"/>
                </a:lnTo>
                <a:close/>
                <a:moveTo>
                  <a:pt x="258363" y="1973449"/>
                </a:moveTo>
                <a:lnTo>
                  <a:pt x="369188" y="1973449"/>
                </a:lnTo>
                <a:lnTo>
                  <a:pt x="369188" y="2084274"/>
                </a:lnTo>
                <a:lnTo>
                  <a:pt x="258363" y="2084274"/>
                </a:lnTo>
                <a:close/>
                <a:moveTo>
                  <a:pt x="2359980" y="1973449"/>
                </a:moveTo>
                <a:lnTo>
                  <a:pt x="2470805" y="1973449"/>
                </a:lnTo>
                <a:lnTo>
                  <a:pt x="2470805" y="2084274"/>
                </a:lnTo>
                <a:lnTo>
                  <a:pt x="2359980" y="2084274"/>
                </a:lnTo>
                <a:close/>
                <a:moveTo>
                  <a:pt x="1309171" y="1973449"/>
                </a:moveTo>
                <a:lnTo>
                  <a:pt x="1419995" y="1973449"/>
                </a:lnTo>
                <a:lnTo>
                  <a:pt x="1419995" y="2084274"/>
                </a:lnTo>
                <a:lnTo>
                  <a:pt x="1309171" y="2084274"/>
                </a:lnTo>
                <a:close/>
                <a:moveTo>
                  <a:pt x="4461591" y="1973448"/>
                </a:moveTo>
                <a:lnTo>
                  <a:pt x="4572416" y="1973448"/>
                </a:lnTo>
                <a:lnTo>
                  <a:pt x="4572416" y="2084273"/>
                </a:lnTo>
                <a:lnTo>
                  <a:pt x="4461591" y="2084273"/>
                </a:lnTo>
                <a:close/>
                <a:moveTo>
                  <a:pt x="3410788" y="1973448"/>
                </a:moveTo>
                <a:lnTo>
                  <a:pt x="3521614" y="1973448"/>
                </a:lnTo>
                <a:lnTo>
                  <a:pt x="3521614" y="2084273"/>
                </a:lnTo>
                <a:lnTo>
                  <a:pt x="3410788" y="2084273"/>
                </a:lnTo>
                <a:close/>
                <a:moveTo>
                  <a:pt x="6563205" y="1973448"/>
                </a:moveTo>
                <a:lnTo>
                  <a:pt x="6674030" y="1973448"/>
                </a:lnTo>
                <a:lnTo>
                  <a:pt x="6674030" y="2084273"/>
                </a:lnTo>
                <a:lnTo>
                  <a:pt x="6563205" y="2084273"/>
                </a:lnTo>
                <a:close/>
                <a:moveTo>
                  <a:pt x="5512399" y="1973448"/>
                </a:moveTo>
                <a:lnTo>
                  <a:pt x="5623224" y="1973448"/>
                </a:lnTo>
                <a:lnTo>
                  <a:pt x="5623224" y="2084273"/>
                </a:lnTo>
                <a:lnTo>
                  <a:pt x="5512399" y="2084273"/>
                </a:lnTo>
                <a:close/>
                <a:moveTo>
                  <a:pt x="7614013" y="1973448"/>
                </a:moveTo>
                <a:lnTo>
                  <a:pt x="7724838" y="1973448"/>
                </a:lnTo>
                <a:lnTo>
                  <a:pt x="7724838" y="2084273"/>
                </a:lnTo>
                <a:lnTo>
                  <a:pt x="7614013" y="2084273"/>
                </a:lnTo>
                <a:close/>
                <a:moveTo>
                  <a:pt x="9715629" y="1973448"/>
                </a:moveTo>
                <a:lnTo>
                  <a:pt x="9826454" y="1973448"/>
                </a:lnTo>
                <a:lnTo>
                  <a:pt x="9826454" y="2084273"/>
                </a:lnTo>
                <a:lnTo>
                  <a:pt x="9715629" y="2084273"/>
                </a:lnTo>
                <a:close/>
                <a:moveTo>
                  <a:pt x="8664821" y="1973448"/>
                </a:moveTo>
                <a:lnTo>
                  <a:pt x="8775646" y="1973448"/>
                </a:lnTo>
                <a:lnTo>
                  <a:pt x="8775646" y="2084273"/>
                </a:lnTo>
                <a:lnTo>
                  <a:pt x="8664821" y="2084273"/>
                </a:lnTo>
                <a:close/>
                <a:moveTo>
                  <a:pt x="11817249" y="1973448"/>
                </a:moveTo>
                <a:lnTo>
                  <a:pt x="11928074" y="1973448"/>
                </a:lnTo>
                <a:lnTo>
                  <a:pt x="11928074" y="2084273"/>
                </a:lnTo>
                <a:lnTo>
                  <a:pt x="11817249" y="2084273"/>
                </a:lnTo>
                <a:close/>
                <a:moveTo>
                  <a:pt x="10766437" y="1973448"/>
                </a:moveTo>
                <a:lnTo>
                  <a:pt x="10877262" y="1973448"/>
                </a:lnTo>
                <a:lnTo>
                  <a:pt x="10877262" y="2084273"/>
                </a:lnTo>
                <a:lnTo>
                  <a:pt x="10766437" y="2084273"/>
                </a:lnTo>
                <a:close/>
                <a:moveTo>
                  <a:pt x="3441643" y="1557959"/>
                </a:moveTo>
                <a:lnTo>
                  <a:pt x="2968431" y="2031169"/>
                </a:lnTo>
                <a:lnTo>
                  <a:pt x="3437348" y="2500070"/>
                </a:lnTo>
                <a:lnTo>
                  <a:pt x="3497959" y="2500070"/>
                </a:lnTo>
                <a:lnTo>
                  <a:pt x="3966865" y="2031168"/>
                </a:lnTo>
                <a:lnTo>
                  <a:pt x="3493665" y="1557959"/>
                </a:lnTo>
                <a:close/>
                <a:moveTo>
                  <a:pt x="2390961" y="1557959"/>
                </a:moveTo>
                <a:lnTo>
                  <a:pt x="1917745" y="2031169"/>
                </a:lnTo>
                <a:lnTo>
                  <a:pt x="2386665" y="2500070"/>
                </a:lnTo>
                <a:lnTo>
                  <a:pt x="2447277" y="2500070"/>
                </a:lnTo>
                <a:lnTo>
                  <a:pt x="2916189" y="2031169"/>
                </a:lnTo>
                <a:lnTo>
                  <a:pt x="2442980" y="1557959"/>
                </a:lnTo>
                <a:close/>
                <a:moveTo>
                  <a:pt x="1340273" y="1557959"/>
                </a:moveTo>
                <a:lnTo>
                  <a:pt x="867066" y="2031167"/>
                </a:lnTo>
                <a:lnTo>
                  <a:pt x="1335980" y="2500070"/>
                </a:lnTo>
                <a:lnTo>
                  <a:pt x="1396589" y="2500070"/>
                </a:lnTo>
                <a:lnTo>
                  <a:pt x="1865501" y="2031169"/>
                </a:lnTo>
                <a:lnTo>
                  <a:pt x="1392293" y="1557959"/>
                </a:lnTo>
                <a:close/>
                <a:moveTo>
                  <a:pt x="5542986" y="1557958"/>
                </a:moveTo>
                <a:lnTo>
                  <a:pt x="5069790" y="2031167"/>
                </a:lnTo>
                <a:lnTo>
                  <a:pt x="5538694" y="2500070"/>
                </a:lnTo>
                <a:lnTo>
                  <a:pt x="5599302" y="2500070"/>
                </a:lnTo>
                <a:lnTo>
                  <a:pt x="6068206" y="2031166"/>
                </a:lnTo>
                <a:lnTo>
                  <a:pt x="5595011" y="1557958"/>
                </a:lnTo>
                <a:close/>
                <a:moveTo>
                  <a:pt x="4492305" y="1557958"/>
                </a:moveTo>
                <a:lnTo>
                  <a:pt x="4019109" y="2031168"/>
                </a:lnTo>
                <a:lnTo>
                  <a:pt x="4488010" y="2500070"/>
                </a:lnTo>
                <a:lnTo>
                  <a:pt x="4548620" y="2500070"/>
                </a:lnTo>
                <a:lnTo>
                  <a:pt x="5017539" y="2031167"/>
                </a:lnTo>
                <a:lnTo>
                  <a:pt x="4544326" y="1557958"/>
                </a:lnTo>
                <a:close/>
                <a:moveTo>
                  <a:pt x="7644337" y="1557958"/>
                </a:moveTo>
                <a:lnTo>
                  <a:pt x="7171129" y="2031167"/>
                </a:lnTo>
                <a:lnTo>
                  <a:pt x="7640044" y="2500070"/>
                </a:lnTo>
                <a:lnTo>
                  <a:pt x="7700653" y="2500070"/>
                </a:lnTo>
                <a:lnTo>
                  <a:pt x="8169569" y="2031167"/>
                </a:lnTo>
                <a:lnTo>
                  <a:pt x="7696361" y="1557958"/>
                </a:lnTo>
                <a:close/>
                <a:moveTo>
                  <a:pt x="6593656" y="1557958"/>
                </a:moveTo>
                <a:lnTo>
                  <a:pt x="6120450" y="2031165"/>
                </a:lnTo>
                <a:lnTo>
                  <a:pt x="6589366" y="2500070"/>
                </a:lnTo>
                <a:lnTo>
                  <a:pt x="6649970" y="2500070"/>
                </a:lnTo>
                <a:lnTo>
                  <a:pt x="7118885" y="2031167"/>
                </a:lnTo>
                <a:lnTo>
                  <a:pt x="6645676" y="1557958"/>
                </a:lnTo>
                <a:close/>
                <a:moveTo>
                  <a:pt x="9745703" y="1557958"/>
                </a:moveTo>
                <a:lnTo>
                  <a:pt x="9272494" y="2031167"/>
                </a:lnTo>
                <a:lnTo>
                  <a:pt x="9741408" y="2500070"/>
                </a:lnTo>
                <a:lnTo>
                  <a:pt x="9802016" y="2500070"/>
                </a:lnTo>
                <a:lnTo>
                  <a:pt x="10270931" y="2031167"/>
                </a:lnTo>
                <a:lnTo>
                  <a:pt x="9797723" y="1557958"/>
                </a:lnTo>
                <a:close/>
                <a:moveTo>
                  <a:pt x="8695019" y="1557958"/>
                </a:moveTo>
                <a:lnTo>
                  <a:pt x="8221812" y="2031166"/>
                </a:lnTo>
                <a:lnTo>
                  <a:pt x="8690730" y="2500070"/>
                </a:lnTo>
                <a:lnTo>
                  <a:pt x="8751334" y="2500070"/>
                </a:lnTo>
                <a:lnTo>
                  <a:pt x="9220250" y="2031166"/>
                </a:lnTo>
                <a:lnTo>
                  <a:pt x="8747043" y="1557958"/>
                </a:lnTo>
                <a:close/>
                <a:moveTo>
                  <a:pt x="10796383" y="1557958"/>
                </a:moveTo>
                <a:lnTo>
                  <a:pt x="10323175" y="2031166"/>
                </a:lnTo>
                <a:lnTo>
                  <a:pt x="10792091" y="2500070"/>
                </a:lnTo>
                <a:lnTo>
                  <a:pt x="10852696" y="2500070"/>
                </a:lnTo>
                <a:lnTo>
                  <a:pt x="11321614" y="2031164"/>
                </a:lnTo>
                <a:lnTo>
                  <a:pt x="10848409" y="1557958"/>
                </a:lnTo>
                <a:close/>
                <a:moveTo>
                  <a:pt x="783781" y="1447135"/>
                </a:moveTo>
                <a:lnTo>
                  <a:pt x="894606" y="1447135"/>
                </a:lnTo>
                <a:lnTo>
                  <a:pt x="894606" y="1557959"/>
                </a:lnTo>
                <a:lnTo>
                  <a:pt x="783781" y="1557959"/>
                </a:lnTo>
                <a:close/>
                <a:moveTo>
                  <a:pt x="1834586" y="1447134"/>
                </a:moveTo>
                <a:lnTo>
                  <a:pt x="1945411" y="1447134"/>
                </a:lnTo>
                <a:lnTo>
                  <a:pt x="1945411" y="1557959"/>
                </a:lnTo>
                <a:lnTo>
                  <a:pt x="1834586" y="1557959"/>
                </a:lnTo>
                <a:close/>
                <a:moveTo>
                  <a:pt x="4987002" y="1447134"/>
                </a:moveTo>
                <a:lnTo>
                  <a:pt x="5097832" y="1447134"/>
                </a:lnTo>
                <a:lnTo>
                  <a:pt x="5097832" y="1557958"/>
                </a:lnTo>
                <a:lnTo>
                  <a:pt x="4987002" y="1557958"/>
                </a:lnTo>
                <a:close/>
                <a:moveTo>
                  <a:pt x="3936204" y="1447134"/>
                </a:moveTo>
                <a:lnTo>
                  <a:pt x="4047028" y="1447134"/>
                </a:lnTo>
                <a:lnTo>
                  <a:pt x="4047028" y="1557959"/>
                </a:lnTo>
                <a:lnTo>
                  <a:pt x="3936204" y="1557959"/>
                </a:lnTo>
                <a:close/>
                <a:moveTo>
                  <a:pt x="2885398" y="1447134"/>
                </a:moveTo>
                <a:lnTo>
                  <a:pt x="2996224" y="1447134"/>
                </a:lnTo>
                <a:lnTo>
                  <a:pt x="2996224" y="1557959"/>
                </a:lnTo>
                <a:lnTo>
                  <a:pt x="2885398" y="1557959"/>
                </a:lnTo>
                <a:close/>
                <a:moveTo>
                  <a:pt x="6037801" y="1447133"/>
                </a:moveTo>
                <a:lnTo>
                  <a:pt x="6148626" y="1447133"/>
                </a:lnTo>
                <a:lnTo>
                  <a:pt x="6148626" y="1557958"/>
                </a:lnTo>
                <a:lnTo>
                  <a:pt x="6037801" y="1557958"/>
                </a:lnTo>
                <a:close/>
                <a:moveTo>
                  <a:pt x="9190225" y="1447133"/>
                </a:moveTo>
                <a:lnTo>
                  <a:pt x="9301050" y="1447133"/>
                </a:lnTo>
                <a:lnTo>
                  <a:pt x="9301050" y="1557958"/>
                </a:lnTo>
                <a:lnTo>
                  <a:pt x="9190225" y="1557958"/>
                </a:lnTo>
                <a:close/>
                <a:moveTo>
                  <a:pt x="8139417" y="1447133"/>
                </a:moveTo>
                <a:lnTo>
                  <a:pt x="8250242" y="1447133"/>
                </a:lnTo>
                <a:lnTo>
                  <a:pt x="8250242" y="1557958"/>
                </a:lnTo>
                <a:lnTo>
                  <a:pt x="8139417" y="1557958"/>
                </a:lnTo>
                <a:close/>
                <a:moveTo>
                  <a:pt x="7088609" y="1447133"/>
                </a:moveTo>
                <a:lnTo>
                  <a:pt x="7199434" y="1447133"/>
                </a:lnTo>
                <a:lnTo>
                  <a:pt x="7199434" y="1557958"/>
                </a:lnTo>
                <a:lnTo>
                  <a:pt x="7088609" y="1557958"/>
                </a:lnTo>
                <a:close/>
                <a:moveTo>
                  <a:pt x="10241033" y="1447133"/>
                </a:moveTo>
                <a:lnTo>
                  <a:pt x="10351858" y="1447133"/>
                </a:lnTo>
                <a:lnTo>
                  <a:pt x="10351858" y="1557957"/>
                </a:lnTo>
                <a:lnTo>
                  <a:pt x="10241033" y="1557957"/>
                </a:lnTo>
                <a:close/>
                <a:moveTo>
                  <a:pt x="11291841" y="1447133"/>
                </a:moveTo>
                <a:lnTo>
                  <a:pt x="11402666" y="1447133"/>
                </a:lnTo>
                <a:lnTo>
                  <a:pt x="11402666" y="1557957"/>
                </a:lnTo>
                <a:lnTo>
                  <a:pt x="11291841" y="1557957"/>
                </a:lnTo>
                <a:close/>
                <a:moveTo>
                  <a:pt x="2942310" y="1006607"/>
                </a:moveTo>
                <a:lnTo>
                  <a:pt x="2470820" y="1478100"/>
                </a:lnTo>
                <a:lnTo>
                  <a:pt x="2470820" y="1533556"/>
                </a:lnTo>
                <a:lnTo>
                  <a:pt x="2942310" y="2005047"/>
                </a:lnTo>
                <a:lnTo>
                  <a:pt x="3410804" y="1536556"/>
                </a:lnTo>
                <a:lnTo>
                  <a:pt x="3410804" y="1475099"/>
                </a:lnTo>
                <a:close/>
                <a:moveTo>
                  <a:pt x="1891623" y="1006607"/>
                </a:moveTo>
                <a:lnTo>
                  <a:pt x="1420008" y="1478224"/>
                </a:lnTo>
                <a:lnTo>
                  <a:pt x="1420008" y="1533431"/>
                </a:lnTo>
                <a:lnTo>
                  <a:pt x="1891623" y="2005047"/>
                </a:lnTo>
                <a:lnTo>
                  <a:pt x="2359996" y="1536681"/>
                </a:lnTo>
                <a:lnTo>
                  <a:pt x="2359996" y="1474975"/>
                </a:lnTo>
                <a:close/>
                <a:moveTo>
                  <a:pt x="840943" y="1006607"/>
                </a:moveTo>
                <a:lnTo>
                  <a:pt x="369202" y="1478351"/>
                </a:lnTo>
                <a:lnTo>
                  <a:pt x="369202" y="1533303"/>
                </a:lnTo>
                <a:lnTo>
                  <a:pt x="840944" y="2005046"/>
                </a:lnTo>
                <a:lnTo>
                  <a:pt x="1309184" y="1536806"/>
                </a:lnTo>
                <a:lnTo>
                  <a:pt x="1309184" y="1474850"/>
                </a:lnTo>
                <a:close/>
                <a:moveTo>
                  <a:pt x="3992987" y="1006606"/>
                </a:moveTo>
                <a:lnTo>
                  <a:pt x="3521631" y="1477974"/>
                </a:lnTo>
                <a:lnTo>
                  <a:pt x="3521631" y="1533680"/>
                </a:lnTo>
                <a:lnTo>
                  <a:pt x="3992986" y="2005046"/>
                </a:lnTo>
                <a:lnTo>
                  <a:pt x="4461598" y="1536423"/>
                </a:lnTo>
                <a:lnTo>
                  <a:pt x="4461598" y="1475230"/>
                </a:lnTo>
                <a:close/>
                <a:moveTo>
                  <a:pt x="6094326" y="1006605"/>
                </a:moveTo>
                <a:lnTo>
                  <a:pt x="5623230" y="1477714"/>
                </a:lnTo>
                <a:lnTo>
                  <a:pt x="5623230" y="1533934"/>
                </a:lnTo>
                <a:lnTo>
                  <a:pt x="6094328" y="2005044"/>
                </a:lnTo>
                <a:lnTo>
                  <a:pt x="6563205" y="1536166"/>
                </a:lnTo>
                <a:lnTo>
                  <a:pt x="6563205" y="1475487"/>
                </a:lnTo>
                <a:close/>
                <a:moveTo>
                  <a:pt x="9246371" y="1006604"/>
                </a:moveTo>
                <a:lnTo>
                  <a:pt x="8775646" y="1477332"/>
                </a:lnTo>
                <a:lnTo>
                  <a:pt x="8775646" y="1534319"/>
                </a:lnTo>
                <a:lnTo>
                  <a:pt x="9246371" y="2005045"/>
                </a:lnTo>
                <a:lnTo>
                  <a:pt x="9715629" y="1535786"/>
                </a:lnTo>
                <a:lnTo>
                  <a:pt x="9715629" y="1475864"/>
                </a:lnTo>
                <a:close/>
                <a:moveTo>
                  <a:pt x="5043669" y="1006604"/>
                </a:moveTo>
                <a:lnTo>
                  <a:pt x="4572422" y="1477843"/>
                </a:lnTo>
                <a:lnTo>
                  <a:pt x="4572422" y="1533811"/>
                </a:lnTo>
                <a:lnTo>
                  <a:pt x="5043664" y="2005045"/>
                </a:lnTo>
                <a:lnTo>
                  <a:pt x="5512407" y="1536296"/>
                </a:lnTo>
                <a:lnTo>
                  <a:pt x="5512407" y="1475351"/>
                </a:lnTo>
                <a:close/>
                <a:moveTo>
                  <a:pt x="11347735" y="1006604"/>
                </a:moveTo>
                <a:lnTo>
                  <a:pt x="10877262" y="1477079"/>
                </a:lnTo>
                <a:lnTo>
                  <a:pt x="10877262" y="1534567"/>
                </a:lnTo>
                <a:lnTo>
                  <a:pt x="11347736" y="2005041"/>
                </a:lnTo>
                <a:lnTo>
                  <a:pt x="11817249" y="1535528"/>
                </a:lnTo>
                <a:lnTo>
                  <a:pt x="11817249" y="1476120"/>
                </a:lnTo>
                <a:close/>
                <a:moveTo>
                  <a:pt x="8195690" y="1006604"/>
                </a:moveTo>
                <a:lnTo>
                  <a:pt x="7724838" y="1477458"/>
                </a:lnTo>
                <a:lnTo>
                  <a:pt x="7724838" y="1534191"/>
                </a:lnTo>
                <a:lnTo>
                  <a:pt x="8195691" y="2005044"/>
                </a:lnTo>
                <a:lnTo>
                  <a:pt x="8664821" y="1535914"/>
                </a:lnTo>
                <a:lnTo>
                  <a:pt x="8664821" y="1475736"/>
                </a:lnTo>
                <a:close/>
                <a:moveTo>
                  <a:pt x="7145009" y="1006604"/>
                </a:moveTo>
                <a:lnTo>
                  <a:pt x="6674030" y="1477584"/>
                </a:lnTo>
                <a:lnTo>
                  <a:pt x="6674030" y="1534069"/>
                </a:lnTo>
                <a:lnTo>
                  <a:pt x="7145007" y="2005046"/>
                </a:lnTo>
                <a:lnTo>
                  <a:pt x="7614013" y="1536039"/>
                </a:lnTo>
                <a:lnTo>
                  <a:pt x="7614013" y="1475610"/>
                </a:lnTo>
                <a:close/>
                <a:moveTo>
                  <a:pt x="10297056" y="1006603"/>
                </a:moveTo>
                <a:lnTo>
                  <a:pt x="9826454" y="1477207"/>
                </a:lnTo>
                <a:lnTo>
                  <a:pt x="9826454" y="1534445"/>
                </a:lnTo>
                <a:lnTo>
                  <a:pt x="10297053" y="2005045"/>
                </a:lnTo>
                <a:lnTo>
                  <a:pt x="10766437" y="1535660"/>
                </a:lnTo>
                <a:lnTo>
                  <a:pt x="10766437" y="1475986"/>
                </a:lnTo>
                <a:close/>
                <a:moveTo>
                  <a:pt x="258361" y="922634"/>
                </a:moveTo>
                <a:lnTo>
                  <a:pt x="369186" y="922634"/>
                </a:lnTo>
                <a:lnTo>
                  <a:pt x="369186" y="1033459"/>
                </a:lnTo>
                <a:lnTo>
                  <a:pt x="258361" y="1033459"/>
                </a:lnTo>
                <a:close/>
                <a:moveTo>
                  <a:pt x="2359977" y="922633"/>
                </a:moveTo>
                <a:lnTo>
                  <a:pt x="2470802" y="922633"/>
                </a:lnTo>
                <a:lnTo>
                  <a:pt x="2470802" y="1033458"/>
                </a:lnTo>
                <a:lnTo>
                  <a:pt x="2359977" y="1033458"/>
                </a:lnTo>
                <a:close/>
                <a:moveTo>
                  <a:pt x="1309169" y="922633"/>
                </a:moveTo>
                <a:lnTo>
                  <a:pt x="1419993" y="922633"/>
                </a:lnTo>
                <a:lnTo>
                  <a:pt x="1419993" y="1033458"/>
                </a:lnTo>
                <a:lnTo>
                  <a:pt x="1309169" y="1033458"/>
                </a:lnTo>
                <a:close/>
                <a:moveTo>
                  <a:pt x="5512398" y="922633"/>
                </a:moveTo>
                <a:lnTo>
                  <a:pt x="5623223" y="922633"/>
                </a:lnTo>
                <a:lnTo>
                  <a:pt x="5623223" y="1033458"/>
                </a:lnTo>
                <a:lnTo>
                  <a:pt x="5512398" y="1033458"/>
                </a:lnTo>
                <a:close/>
                <a:moveTo>
                  <a:pt x="4461591" y="922633"/>
                </a:moveTo>
                <a:lnTo>
                  <a:pt x="4572415" y="922633"/>
                </a:lnTo>
                <a:lnTo>
                  <a:pt x="4572415" y="1033458"/>
                </a:lnTo>
                <a:lnTo>
                  <a:pt x="4461591" y="1033458"/>
                </a:lnTo>
                <a:close/>
                <a:moveTo>
                  <a:pt x="3410785" y="922633"/>
                </a:moveTo>
                <a:lnTo>
                  <a:pt x="3521610" y="922633"/>
                </a:lnTo>
                <a:lnTo>
                  <a:pt x="3521610" y="1033458"/>
                </a:lnTo>
                <a:lnTo>
                  <a:pt x="3410785" y="1033458"/>
                </a:lnTo>
                <a:close/>
                <a:moveTo>
                  <a:pt x="7614013" y="922633"/>
                </a:moveTo>
                <a:lnTo>
                  <a:pt x="7724838" y="922633"/>
                </a:lnTo>
                <a:lnTo>
                  <a:pt x="7724838" y="1033458"/>
                </a:lnTo>
                <a:lnTo>
                  <a:pt x="7614013" y="1033458"/>
                </a:lnTo>
                <a:close/>
                <a:moveTo>
                  <a:pt x="6563205" y="922633"/>
                </a:moveTo>
                <a:lnTo>
                  <a:pt x="6674030" y="922633"/>
                </a:lnTo>
                <a:lnTo>
                  <a:pt x="6674030" y="1033458"/>
                </a:lnTo>
                <a:lnTo>
                  <a:pt x="6563205" y="1033458"/>
                </a:lnTo>
                <a:close/>
                <a:moveTo>
                  <a:pt x="10766437" y="922633"/>
                </a:moveTo>
                <a:lnTo>
                  <a:pt x="10877262" y="922633"/>
                </a:lnTo>
                <a:lnTo>
                  <a:pt x="10877262" y="1033458"/>
                </a:lnTo>
                <a:lnTo>
                  <a:pt x="10766437" y="1033458"/>
                </a:lnTo>
                <a:close/>
                <a:moveTo>
                  <a:pt x="9715629" y="922633"/>
                </a:moveTo>
                <a:lnTo>
                  <a:pt x="9826454" y="922633"/>
                </a:lnTo>
                <a:lnTo>
                  <a:pt x="9826454" y="1033458"/>
                </a:lnTo>
                <a:lnTo>
                  <a:pt x="9715629" y="1033458"/>
                </a:lnTo>
                <a:close/>
                <a:moveTo>
                  <a:pt x="8664821" y="922633"/>
                </a:moveTo>
                <a:lnTo>
                  <a:pt x="8775646" y="922633"/>
                </a:lnTo>
                <a:lnTo>
                  <a:pt x="8775646" y="1033458"/>
                </a:lnTo>
                <a:lnTo>
                  <a:pt x="8664821" y="1033458"/>
                </a:lnTo>
                <a:close/>
                <a:moveTo>
                  <a:pt x="11817249" y="922633"/>
                </a:moveTo>
                <a:lnTo>
                  <a:pt x="11928074" y="922633"/>
                </a:lnTo>
                <a:lnTo>
                  <a:pt x="11928074" y="1033458"/>
                </a:lnTo>
                <a:lnTo>
                  <a:pt x="11817249" y="1033458"/>
                </a:lnTo>
                <a:close/>
                <a:moveTo>
                  <a:pt x="1337485" y="510062"/>
                </a:moveTo>
                <a:lnTo>
                  <a:pt x="867065" y="980486"/>
                </a:lnTo>
                <a:lnTo>
                  <a:pt x="1333712" y="1447134"/>
                </a:lnTo>
                <a:lnTo>
                  <a:pt x="1398855" y="1447134"/>
                </a:lnTo>
                <a:lnTo>
                  <a:pt x="1865501" y="980486"/>
                </a:lnTo>
                <a:lnTo>
                  <a:pt x="1395081" y="510062"/>
                </a:lnTo>
                <a:close/>
                <a:moveTo>
                  <a:pt x="2388173" y="510062"/>
                </a:moveTo>
                <a:lnTo>
                  <a:pt x="1917745" y="980486"/>
                </a:lnTo>
                <a:lnTo>
                  <a:pt x="2384399" y="1447134"/>
                </a:lnTo>
                <a:lnTo>
                  <a:pt x="2449542" y="1447134"/>
                </a:lnTo>
                <a:lnTo>
                  <a:pt x="2916189" y="980486"/>
                </a:lnTo>
                <a:lnTo>
                  <a:pt x="2445767" y="510062"/>
                </a:lnTo>
                <a:close/>
                <a:moveTo>
                  <a:pt x="3438856" y="510062"/>
                </a:moveTo>
                <a:lnTo>
                  <a:pt x="2968432" y="980486"/>
                </a:lnTo>
                <a:lnTo>
                  <a:pt x="3435083" y="1447134"/>
                </a:lnTo>
                <a:lnTo>
                  <a:pt x="3500228" y="1447134"/>
                </a:lnTo>
                <a:lnTo>
                  <a:pt x="3966865" y="980485"/>
                </a:lnTo>
                <a:lnTo>
                  <a:pt x="3496454" y="510062"/>
                </a:lnTo>
                <a:close/>
                <a:moveTo>
                  <a:pt x="4489518" y="510062"/>
                </a:moveTo>
                <a:lnTo>
                  <a:pt x="4019109" y="980485"/>
                </a:lnTo>
                <a:lnTo>
                  <a:pt x="4485744" y="1447134"/>
                </a:lnTo>
                <a:lnTo>
                  <a:pt x="4550887" y="1447134"/>
                </a:lnTo>
                <a:lnTo>
                  <a:pt x="5017543" y="980483"/>
                </a:lnTo>
                <a:lnTo>
                  <a:pt x="4547118" y="510062"/>
                </a:lnTo>
                <a:close/>
                <a:moveTo>
                  <a:pt x="5540201" y="510062"/>
                </a:moveTo>
                <a:lnTo>
                  <a:pt x="5069792" y="980483"/>
                </a:lnTo>
                <a:lnTo>
                  <a:pt x="5536431" y="1447134"/>
                </a:lnTo>
                <a:lnTo>
                  <a:pt x="5601567" y="1447134"/>
                </a:lnTo>
                <a:lnTo>
                  <a:pt x="6068204" y="980484"/>
                </a:lnTo>
                <a:lnTo>
                  <a:pt x="5597797" y="510062"/>
                </a:lnTo>
                <a:close/>
                <a:moveTo>
                  <a:pt x="6590867" y="510062"/>
                </a:moveTo>
                <a:lnTo>
                  <a:pt x="6120447" y="980484"/>
                </a:lnTo>
                <a:lnTo>
                  <a:pt x="6587095" y="1447133"/>
                </a:lnTo>
                <a:lnTo>
                  <a:pt x="6652238" y="1447133"/>
                </a:lnTo>
                <a:lnTo>
                  <a:pt x="7118887" y="980483"/>
                </a:lnTo>
                <a:lnTo>
                  <a:pt x="6648468" y="510062"/>
                </a:lnTo>
                <a:close/>
                <a:moveTo>
                  <a:pt x="7641550" y="510061"/>
                </a:moveTo>
                <a:lnTo>
                  <a:pt x="7171131" y="980482"/>
                </a:lnTo>
                <a:lnTo>
                  <a:pt x="7637780" y="1447133"/>
                </a:lnTo>
                <a:lnTo>
                  <a:pt x="7702919" y="1447133"/>
                </a:lnTo>
                <a:lnTo>
                  <a:pt x="8169568" y="980483"/>
                </a:lnTo>
                <a:lnTo>
                  <a:pt x="7699149" y="510061"/>
                </a:lnTo>
                <a:close/>
                <a:moveTo>
                  <a:pt x="8692232" y="510061"/>
                </a:moveTo>
                <a:lnTo>
                  <a:pt x="8221811" y="980484"/>
                </a:lnTo>
                <a:lnTo>
                  <a:pt x="8688459" y="1447133"/>
                </a:lnTo>
                <a:lnTo>
                  <a:pt x="8753603" y="1447133"/>
                </a:lnTo>
                <a:lnTo>
                  <a:pt x="9220250" y="980484"/>
                </a:lnTo>
                <a:lnTo>
                  <a:pt x="8749829" y="510061"/>
                </a:lnTo>
                <a:close/>
                <a:moveTo>
                  <a:pt x="10793597" y="510061"/>
                </a:moveTo>
                <a:lnTo>
                  <a:pt x="10323178" y="980482"/>
                </a:lnTo>
                <a:lnTo>
                  <a:pt x="10789828" y="1447133"/>
                </a:lnTo>
                <a:lnTo>
                  <a:pt x="10854964" y="1447133"/>
                </a:lnTo>
                <a:lnTo>
                  <a:pt x="11321613" y="980483"/>
                </a:lnTo>
                <a:lnTo>
                  <a:pt x="10851193" y="510061"/>
                </a:lnTo>
                <a:close/>
                <a:moveTo>
                  <a:pt x="9742913" y="510061"/>
                </a:moveTo>
                <a:lnTo>
                  <a:pt x="9272493" y="980483"/>
                </a:lnTo>
                <a:lnTo>
                  <a:pt x="9739141" y="1447133"/>
                </a:lnTo>
                <a:lnTo>
                  <a:pt x="9804283" y="1447133"/>
                </a:lnTo>
                <a:lnTo>
                  <a:pt x="10270933" y="980481"/>
                </a:lnTo>
                <a:lnTo>
                  <a:pt x="9800515" y="510061"/>
                </a:lnTo>
                <a:close/>
                <a:moveTo>
                  <a:pt x="783785" y="399238"/>
                </a:moveTo>
                <a:lnTo>
                  <a:pt x="894609" y="399238"/>
                </a:lnTo>
                <a:lnTo>
                  <a:pt x="894609" y="510062"/>
                </a:lnTo>
                <a:lnTo>
                  <a:pt x="783785" y="510062"/>
                </a:lnTo>
                <a:close/>
                <a:moveTo>
                  <a:pt x="2885401" y="399237"/>
                </a:moveTo>
                <a:lnTo>
                  <a:pt x="2996227" y="399237"/>
                </a:lnTo>
                <a:lnTo>
                  <a:pt x="2996227" y="510062"/>
                </a:lnTo>
                <a:lnTo>
                  <a:pt x="2885401" y="510062"/>
                </a:lnTo>
                <a:close/>
                <a:moveTo>
                  <a:pt x="1834590" y="399237"/>
                </a:moveTo>
                <a:lnTo>
                  <a:pt x="1945415" y="399237"/>
                </a:lnTo>
                <a:lnTo>
                  <a:pt x="1945415" y="510062"/>
                </a:lnTo>
                <a:lnTo>
                  <a:pt x="1834590" y="510062"/>
                </a:lnTo>
                <a:close/>
                <a:moveTo>
                  <a:pt x="3936208" y="399237"/>
                </a:moveTo>
                <a:lnTo>
                  <a:pt x="4047032" y="399237"/>
                </a:lnTo>
                <a:lnTo>
                  <a:pt x="4047032" y="510062"/>
                </a:lnTo>
                <a:lnTo>
                  <a:pt x="3936208" y="510062"/>
                </a:lnTo>
                <a:close/>
                <a:moveTo>
                  <a:pt x="4987004" y="399237"/>
                </a:moveTo>
                <a:lnTo>
                  <a:pt x="5097834" y="399237"/>
                </a:lnTo>
                <a:lnTo>
                  <a:pt x="5097834" y="510062"/>
                </a:lnTo>
                <a:lnTo>
                  <a:pt x="4987004" y="510062"/>
                </a:lnTo>
                <a:close/>
                <a:moveTo>
                  <a:pt x="6037802" y="399237"/>
                </a:moveTo>
                <a:lnTo>
                  <a:pt x="6148626" y="399237"/>
                </a:lnTo>
                <a:lnTo>
                  <a:pt x="6148626" y="510062"/>
                </a:lnTo>
                <a:lnTo>
                  <a:pt x="6037802" y="510062"/>
                </a:lnTo>
                <a:close/>
                <a:moveTo>
                  <a:pt x="7088609" y="399237"/>
                </a:moveTo>
                <a:lnTo>
                  <a:pt x="7199434" y="399237"/>
                </a:lnTo>
                <a:lnTo>
                  <a:pt x="7199434" y="510061"/>
                </a:lnTo>
                <a:lnTo>
                  <a:pt x="7088609" y="510061"/>
                </a:lnTo>
                <a:close/>
                <a:moveTo>
                  <a:pt x="8139417" y="399237"/>
                </a:moveTo>
                <a:lnTo>
                  <a:pt x="8250242" y="399237"/>
                </a:lnTo>
                <a:lnTo>
                  <a:pt x="8250242" y="510061"/>
                </a:lnTo>
                <a:lnTo>
                  <a:pt x="8139417" y="510061"/>
                </a:lnTo>
                <a:close/>
                <a:moveTo>
                  <a:pt x="9190225" y="399236"/>
                </a:moveTo>
                <a:lnTo>
                  <a:pt x="9301050" y="399236"/>
                </a:lnTo>
                <a:lnTo>
                  <a:pt x="9301050" y="510061"/>
                </a:lnTo>
                <a:lnTo>
                  <a:pt x="9190225" y="510061"/>
                </a:lnTo>
                <a:close/>
                <a:moveTo>
                  <a:pt x="10241033" y="399236"/>
                </a:moveTo>
                <a:lnTo>
                  <a:pt x="10351858" y="399236"/>
                </a:lnTo>
                <a:lnTo>
                  <a:pt x="10351858" y="510061"/>
                </a:lnTo>
                <a:lnTo>
                  <a:pt x="10241033" y="510061"/>
                </a:lnTo>
                <a:close/>
                <a:moveTo>
                  <a:pt x="11291841" y="399236"/>
                </a:moveTo>
                <a:lnTo>
                  <a:pt x="11402666" y="399236"/>
                </a:lnTo>
                <a:lnTo>
                  <a:pt x="11402666" y="510061"/>
                </a:lnTo>
                <a:lnTo>
                  <a:pt x="11291841" y="510061"/>
                </a:lnTo>
                <a:close/>
                <a:moveTo>
                  <a:pt x="6138405" y="0"/>
                </a:moveTo>
                <a:lnTo>
                  <a:pt x="6190649" y="0"/>
                </a:lnTo>
                <a:lnTo>
                  <a:pt x="6589887" y="399237"/>
                </a:lnTo>
                <a:lnTo>
                  <a:pt x="6649449" y="399237"/>
                </a:lnTo>
                <a:lnTo>
                  <a:pt x="7048684" y="2"/>
                </a:lnTo>
                <a:lnTo>
                  <a:pt x="7100928" y="2"/>
                </a:lnTo>
                <a:lnTo>
                  <a:pt x="6674030" y="426899"/>
                </a:lnTo>
                <a:lnTo>
                  <a:pt x="6674030" y="483379"/>
                </a:lnTo>
                <a:lnTo>
                  <a:pt x="7145009" y="954361"/>
                </a:lnTo>
                <a:lnTo>
                  <a:pt x="7614013" y="485355"/>
                </a:lnTo>
                <a:lnTo>
                  <a:pt x="7614013" y="424926"/>
                </a:lnTo>
                <a:lnTo>
                  <a:pt x="7189086" y="0"/>
                </a:lnTo>
                <a:lnTo>
                  <a:pt x="7241329" y="0"/>
                </a:lnTo>
                <a:lnTo>
                  <a:pt x="7640566" y="399237"/>
                </a:lnTo>
                <a:lnTo>
                  <a:pt x="7700131" y="399237"/>
                </a:lnTo>
                <a:lnTo>
                  <a:pt x="8099367" y="1"/>
                </a:lnTo>
                <a:lnTo>
                  <a:pt x="8151611" y="1"/>
                </a:lnTo>
                <a:lnTo>
                  <a:pt x="7724838" y="426774"/>
                </a:lnTo>
                <a:lnTo>
                  <a:pt x="7724838" y="483508"/>
                </a:lnTo>
                <a:lnTo>
                  <a:pt x="8195689" y="954363"/>
                </a:lnTo>
                <a:lnTo>
                  <a:pt x="8664821" y="485229"/>
                </a:lnTo>
                <a:lnTo>
                  <a:pt x="8664821" y="425053"/>
                </a:lnTo>
                <a:lnTo>
                  <a:pt x="8239767" y="0"/>
                </a:lnTo>
                <a:lnTo>
                  <a:pt x="8292011" y="0"/>
                </a:lnTo>
                <a:lnTo>
                  <a:pt x="8691248" y="399236"/>
                </a:lnTo>
                <a:lnTo>
                  <a:pt x="8750812" y="399236"/>
                </a:lnTo>
                <a:lnTo>
                  <a:pt x="9150049" y="1"/>
                </a:lnTo>
                <a:lnTo>
                  <a:pt x="9202293" y="1"/>
                </a:lnTo>
                <a:lnTo>
                  <a:pt x="8775646" y="426647"/>
                </a:lnTo>
                <a:lnTo>
                  <a:pt x="8775646" y="483635"/>
                </a:lnTo>
                <a:lnTo>
                  <a:pt x="9246372" y="954363"/>
                </a:lnTo>
                <a:lnTo>
                  <a:pt x="9715629" y="485103"/>
                </a:lnTo>
                <a:lnTo>
                  <a:pt x="9715629" y="425175"/>
                </a:lnTo>
                <a:lnTo>
                  <a:pt x="9290453" y="0"/>
                </a:lnTo>
                <a:lnTo>
                  <a:pt x="9342696" y="0"/>
                </a:lnTo>
                <a:lnTo>
                  <a:pt x="9741934" y="399236"/>
                </a:lnTo>
                <a:lnTo>
                  <a:pt x="9801496" y="399236"/>
                </a:lnTo>
                <a:lnTo>
                  <a:pt x="10200732" y="1"/>
                </a:lnTo>
                <a:lnTo>
                  <a:pt x="10252974" y="1"/>
                </a:lnTo>
                <a:lnTo>
                  <a:pt x="9826454" y="426520"/>
                </a:lnTo>
                <a:lnTo>
                  <a:pt x="9826454" y="483756"/>
                </a:lnTo>
                <a:lnTo>
                  <a:pt x="10297055" y="954360"/>
                </a:lnTo>
                <a:lnTo>
                  <a:pt x="10766437" y="484975"/>
                </a:lnTo>
                <a:lnTo>
                  <a:pt x="10766437" y="425305"/>
                </a:lnTo>
                <a:lnTo>
                  <a:pt x="10341131" y="0"/>
                </a:lnTo>
                <a:lnTo>
                  <a:pt x="10393375" y="0"/>
                </a:lnTo>
                <a:lnTo>
                  <a:pt x="10792612" y="399236"/>
                </a:lnTo>
                <a:lnTo>
                  <a:pt x="10852176" y="399236"/>
                </a:lnTo>
                <a:lnTo>
                  <a:pt x="11251411" y="3"/>
                </a:lnTo>
                <a:lnTo>
                  <a:pt x="11303657" y="3"/>
                </a:lnTo>
                <a:lnTo>
                  <a:pt x="10877262" y="426397"/>
                </a:lnTo>
                <a:lnTo>
                  <a:pt x="10877262" y="483887"/>
                </a:lnTo>
                <a:lnTo>
                  <a:pt x="11347735" y="954362"/>
                </a:lnTo>
                <a:lnTo>
                  <a:pt x="11817249" y="484846"/>
                </a:lnTo>
                <a:lnTo>
                  <a:pt x="11817249" y="425436"/>
                </a:lnTo>
                <a:lnTo>
                  <a:pt x="11391812" y="0"/>
                </a:lnTo>
                <a:lnTo>
                  <a:pt x="11444056" y="0"/>
                </a:lnTo>
                <a:lnTo>
                  <a:pt x="11843293" y="399236"/>
                </a:lnTo>
                <a:lnTo>
                  <a:pt x="11902859" y="399236"/>
                </a:lnTo>
                <a:lnTo>
                  <a:pt x="12191973" y="110123"/>
                </a:lnTo>
                <a:lnTo>
                  <a:pt x="12191973" y="162366"/>
                </a:lnTo>
                <a:lnTo>
                  <a:pt x="11928074" y="426265"/>
                </a:lnTo>
                <a:lnTo>
                  <a:pt x="11928074" y="484017"/>
                </a:lnTo>
                <a:lnTo>
                  <a:pt x="12191974" y="747926"/>
                </a:lnTo>
                <a:lnTo>
                  <a:pt x="12191974" y="800166"/>
                </a:lnTo>
                <a:lnTo>
                  <a:pt x="11901874" y="510061"/>
                </a:lnTo>
                <a:lnTo>
                  <a:pt x="11844278" y="510061"/>
                </a:lnTo>
                <a:lnTo>
                  <a:pt x="11373857" y="980483"/>
                </a:lnTo>
                <a:lnTo>
                  <a:pt x="11840505" y="1447132"/>
                </a:lnTo>
                <a:lnTo>
                  <a:pt x="11905645" y="1447132"/>
                </a:lnTo>
                <a:lnTo>
                  <a:pt x="12191976" y="1160803"/>
                </a:lnTo>
                <a:lnTo>
                  <a:pt x="12191976" y="1213046"/>
                </a:lnTo>
                <a:lnTo>
                  <a:pt x="11928074" y="1476947"/>
                </a:lnTo>
                <a:lnTo>
                  <a:pt x="11928074" y="1534702"/>
                </a:lnTo>
                <a:lnTo>
                  <a:pt x="12191975" y="1798604"/>
                </a:lnTo>
                <a:lnTo>
                  <a:pt x="12191975" y="1850847"/>
                </a:lnTo>
                <a:lnTo>
                  <a:pt x="11899087" y="1557957"/>
                </a:lnTo>
                <a:lnTo>
                  <a:pt x="11847063" y="1557957"/>
                </a:lnTo>
                <a:lnTo>
                  <a:pt x="11373858" y="2031163"/>
                </a:lnTo>
                <a:lnTo>
                  <a:pt x="11842778" y="2500070"/>
                </a:lnTo>
                <a:lnTo>
                  <a:pt x="11903378" y="2500070"/>
                </a:lnTo>
                <a:lnTo>
                  <a:pt x="12191975" y="2211473"/>
                </a:lnTo>
                <a:lnTo>
                  <a:pt x="12191974" y="2263716"/>
                </a:lnTo>
                <a:lnTo>
                  <a:pt x="11928074" y="2527616"/>
                </a:lnTo>
                <a:lnTo>
                  <a:pt x="11928074" y="2585366"/>
                </a:lnTo>
                <a:lnTo>
                  <a:pt x="12191978" y="2849270"/>
                </a:lnTo>
                <a:lnTo>
                  <a:pt x="12191977" y="2901515"/>
                </a:lnTo>
                <a:lnTo>
                  <a:pt x="11901357" y="2610895"/>
                </a:lnTo>
                <a:lnTo>
                  <a:pt x="11844795" y="2610895"/>
                </a:lnTo>
                <a:lnTo>
                  <a:pt x="11373856" y="3081835"/>
                </a:lnTo>
                <a:lnTo>
                  <a:pt x="11843230" y="3551209"/>
                </a:lnTo>
                <a:lnTo>
                  <a:pt x="11902922" y="3551209"/>
                </a:lnTo>
                <a:lnTo>
                  <a:pt x="12191974" y="3262156"/>
                </a:lnTo>
                <a:lnTo>
                  <a:pt x="12191974" y="3314400"/>
                </a:lnTo>
                <a:lnTo>
                  <a:pt x="11928074" y="3578299"/>
                </a:lnTo>
                <a:lnTo>
                  <a:pt x="11928074" y="3636053"/>
                </a:lnTo>
                <a:lnTo>
                  <a:pt x="12191975" y="3899954"/>
                </a:lnTo>
                <a:lnTo>
                  <a:pt x="12191975" y="3952198"/>
                </a:lnTo>
                <a:lnTo>
                  <a:pt x="11901811" y="3662034"/>
                </a:lnTo>
                <a:lnTo>
                  <a:pt x="11844339" y="3662034"/>
                </a:lnTo>
                <a:lnTo>
                  <a:pt x="11373856" y="4132518"/>
                </a:lnTo>
                <a:lnTo>
                  <a:pt x="11813331" y="4571992"/>
                </a:lnTo>
                <a:lnTo>
                  <a:pt x="11761089" y="4571991"/>
                </a:lnTo>
                <a:lnTo>
                  <a:pt x="11347736" y="4158638"/>
                </a:lnTo>
                <a:lnTo>
                  <a:pt x="10934382" y="4571992"/>
                </a:lnTo>
                <a:lnTo>
                  <a:pt x="10882138" y="4571992"/>
                </a:lnTo>
                <a:lnTo>
                  <a:pt x="11321614" y="4132516"/>
                </a:lnTo>
                <a:lnTo>
                  <a:pt x="10851132" y="3662034"/>
                </a:lnTo>
                <a:lnTo>
                  <a:pt x="10793656" y="3662034"/>
                </a:lnTo>
                <a:lnTo>
                  <a:pt x="10323175" y="4132515"/>
                </a:lnTo>
                <a:lnTo>
                  <a:pt x="10762651" y="4571991"/>
                </a:lnTo>
                <a:lnTo>
                  <a:pt x="10710406" y="4571992"/>
                </a:lnTo>
                <a:lnTo>
                  <a:pt x="10297052" y="4158638"/>
                </a:lnTo>
                <a:lnTo>
                  <a:pt x="9883699" y="4571992"/>
                </a:lnTo>
                <a:lnTo>
                  <a:pt x="9831456" y="4571992"/>
                </a:lnTo>
                <a:lnTo>
                  <a:pt x="10270931" y="4132517"/>
                </a:lnTo>
                <a:lnTo>
                  <a:pt x="9800448" y="3662034"/>
                </a:lnTo>
                <a:lnTo>
                  <a:pt x="9742974" y="3662034"/>
                </a:lnTo>
                <a:lnTo>
                  <a:pt x="9272491" y="4132517"/>
                </a:lnTo>
                <a:lnTo>
                  <a:pt x="9711968" y="4571993"/>
                </a:lnTo>
                <a:lnTo>
                  <a:pt x="9659723" y="4571993"/>
                </a:lnTo>
                <a:lnTo>
                  <a:pt x="9246369" y="4158639"/>
                </a:lnTo>
                <a:lnTo>
                  <a:pt x="8833016" y="4571992"/>
                </a:lnTo>
                <a:lnTo>
                  <a:pt x="8780772" y="4571992"/>
                </a:lnTo>
                <a:lnTo>
                  <a:pt x="9220247" y="4132517"/>
                </a:lnTo>
                <a:lnTo>
                  <a:pt x="8749764" y="3662034"/>
                </a:lnTo>
                <a:lnTo>
                  <a:pt x="8692294" y="3662034"/>
                </a:lnTo>
                <a:lnTo>
                  <a:pt x="8221812" y="4132516"/>
                </a:lnTo>
                <a:lnTo>
                  <a:pt x="8661288" y="4571992"/>
                </a:lnTo>
                <a:lnTo>
                  <a:pt x="8609042" y="4571992"/>
                </a:lnTo>
                <a:lnTo>
                  <a:pt x="8195689" y="4158639"/>
                </a:lnTo>
                <a:lnTo>
                  <a:pt x="7782334" y="4571994"/>
                </a:lnTo>
                <a:lnTo>
                  <a:pt x="7730092" y="4571994"/>
                </a:lnTo>
                <a:lnTo>
                  <a:pt x="8169568" y="4132518"/>
                </a:lnTo>
                <a:lnTo>
                  <a:pt x="7699085" y="3662034"/>
                </a:lnTo>
                <a:lnTo>
                  <a:pt x="7641614" y="3662034"/>
                </a:lnTo>
                <a:lnTo>
                  <a:pt x="7171129" y="4132518"/>
                </a:lnTo>
                <a:lnTo>
                  <a:pt x="7610604" y="4571993"/>
                </a:lnTo>
                <a:lnTo>
                  <a:pt x="7558360" y="4571993"/>
                </a:lnTo>
                <a:lnTo>
                  <a:pt x="7145007" y="4158640"/>
                </a:lnTo>
                <a:lnTo>
                  <a:pt x="6731655" y="4571993"/>
                </a:lnTo>
                <a:lnTo>
                  <a:pt x="6679410" y="4571993"/>
                </a:lnTo>
                <a:lnTo>
                  <a:pt x="7118885" y="4132518"/>
                </a:lnTo>
                <a:lnTo>
                  <a:pt x="6648402" y="3662034"/>
                </a:lnTo>
                <a:lnTo>
                  <a:pt x="6590932" y="3662034"/>
                </a:lnTo>
                <a:lnTo>
                  <a:pt x="6120448" y="4132519"/>
                </a:lnTo>
                <a:lnTo>
                  <a:pt x="6559922" y="4571993"/>
                </a:lnTo>
                <a:lnTo>
                  <a:pt x="6507678" y="4571993"/>
                </a:lnTo>
                <a:lnTo>
                  <a:pt x="6094326" y="4158641"/>
                </a:lnTo>
                <a:lnTo>
                  <a:pt x="5680985" y="4571992"/>
                </a:lnTo>
                <a:lnTo>
                  <a:pt x="5628744" y="4571992"/>
                </a:lnTo>
                <a:lnTo>
                  <a:pt x="6068205" y="4132519"/>
                </a:lnTo>
                <a:lnTo>
                  <a:pt x="5597731" y="3662034"/>
                </a:lnTo>
                <a:lnTo>
                  <a:pt x="5540263" y="3662034"/>
                </a:lnTo>
                <a:lnTo>
                  <a:pt x="5069789" y="4132518"/>
                </a:lnTo>
                <a:lnTo>
                  <a:pt x="5509253" y="4571993"/>
                </a:lnTo>
                <a:lnTo>
                  <a:pt x="5457012" y="4571993"/>
                </a:lnTo>
                <a:lnTo>
                  <a:pt x="5043664" y="4158640"/>
                </a:lnTo>
                <a:lnTo>
                  <a:pt x="4630303" y="4571992"/>
                </a:lnTo>
                <a:lnTo>
                  <a:pt x="4578059" y="4571992"/>
                </a:lnTo>
                <a:lnTo>
                  <a:pt x="5017539" y="4132518"/>
                </a:lnTo>
                <a:lnTo>
                  <a:pt x="4547049" y="3662034"/>
                </a:lnTo>
                <a:lnTo>
                  <a:pt x="4489581" y="3662034"/>
                </a:lnTo>
                <a:lnTo>
                  <a:pt x="4019108" y="4132519"/>
                </a:lnTo>
                <a:lnTo>
                  <a:pt x="4458568" y="4571993"/>
                </a:lnTo>
                <a:lnTo>
                  <a:pt x="4406323" y="4571993"/>
                </a:lnTo>
                <a:lnTo>
                  <a:pt x="3992985" y="4158641"/>
                </a:lnTo>
                <a:lnTo>
                  <a:pt x="3579645" y="4571992"/>
                </a:lnTo>
                <a:lnTo>
                  <a:pt x="3527403" y="4571992"/>
                </a:lnTo>
                <a:lnTo>
                  <a:pt x="3966864" y="4132520"/>
                </a:lnTo>
                <a:lnTo>
                  <a:pt x="3496388" y="3662034"/>
                </a:lnTo>
                <a:lnTo>
                  <a:pt x="3438920" y="3662034"/>
                </a:lnTo>
                <a:lnTo>
                  <a:pt x="2968432" y="4132519"/>
                </a:lnTo>
                <a:lnTo>
                  <a:pt x="3407908" y="4571992"/>
                </a:lnTo>
                <a:lnTo>
                  <a:pt x="3355663" y="4571992"/>
                </a:lnTo>
                <a:lnTo>
                  <a:pt x="2942311" y="4158641"/>
                </a:lnTo>
                <a:lnTo>
                  <a:pt x="2528961" y="4571991"/>
                </a:lnTo>
                <a:lnTo>
                  <a:pt x="2476717" y="4571991"/>
                </a:lnTo>
                <a:lnTo>
                  <a:pt x="2916189" y="4132519"/>
                </a:lnTo>
                <a:lnTo>
                  <a:pt x="2445706" y="3662034"/>
                </a:lnTo>
                <a:lnTo>
                  <a:pt x="2388237" y="3662034"/>
                </a:lnTo>
                <a:lnTo>
                  <a:pt x="1917745" y="4132520"/>
                </a:lnTo>
                <a:lnTo>
                  <a:pt x="2357225" y="4571992"/>
                </a:lnTo>
                <a:lnTo>
                  <a:pt x="2304981" y="4571993"/>
                </a:lnTo>
                <a:lnTo>
                  <a:pt x="1891623" y="4158642"/>
                </a:lnTo>
                <a:lnTo>
                  <a:pt x="1478275" y="4571991"/>
                </a:lnTo>
                <a:lnTo>
                  <a:pt x="1426031" y="4571991"/>
                </a:lnTo>
                <a:lnTo>
                  <a:pt x="1865501" y="4132520"/>
                </a:lnTo>
                <a:lnTo>
                  <a:pt x="1395017" y="3662034"/>
                </a:lnTo>
                <a:lnTo>
                  <a:pt x="1337551" y="3662034"/>
                </a:lnTo>
                <a:lnTo>
                  <a:pt x="867066" y="4132521"/>
                </a:lnTo>
                <a:lnTo>
                  <a:pt x="1306536" y="4571992"/>
                </a:lnTo>
                <a:lnTo>
                  <a:pt x="1254292" y="4571992"/>
                </a:lnTo>
                <a:lnTo>
                  <a:pt x="840944" y="4158643"/>
                </a:lnTo>
                <a:lnTo>
                  <a:pt x="427595" y="4571993"/>
                </a:lnTo>
                <a:lnTo>
                  <a:pt x="375351" y="4571993"/>
                </a:lnTo>
                <a:lnTo>
                  <a:pt x="814822" y="4132521"/>
                </a:lnTo>
                <a:lnTo>
                  <a:pt x="344336" y="3662034"/>
                </a:lnTo>
                <a:lnTo>
                  <a:pt x="286870" y="3662034"/>
                </a:lnTo>
                <a:lnTo>
                  <a:pt x="5" y="3948900"/>
                </a:lnTo>
                <a:lnTo>
                  <a:pt x="5" y="3896656"/>
                </a:lnTo>
                <a:lnTo>
                  <a:pt x="258369" y="3638291"/>
                </a:lnTo>
                <a:lnTo>
                  <a:pt x="258369" y="3576066"/>
                </a:lnTo>
                <a:lnTo>
                  <a:pt x="1" y="3317698"/>
                </a:lnTo>
                <a:lnTo>
                  <a:pt x="1" y="3265454"/>
                </a:lnTo>
                <a:lnTo>
                  <a:pt x="285756" y="3551209"/>
                </a:lnTo>
                <a:lnTo>
                  <a:pt x="345451" y="3551209"/>
                </a:lnTo>
                <a:lnTo>
                  <a:pt x="814822" y="3081838"/>
                </a:lnTo>
                <a:lnTo>
                  <a:pt x="343880" y="2610895"/>
                </a:lnTo>
                <a:lnTo>
                  <a:pt x="287328" y="2610895"/>
                </a:lnTo>
                <a:lnTo>
                  <a:pt x="6" y="2898217"/>
                </a:lnTo>
                <a:lnTo>
                  <a:pt x="6" y="2845973"/>
                </a:lnTo>
                <a:lnTo>
                  <a:pt x="258373" y="2587605"/>
                </a:lnTo>
                <a:lnTo>
                  <a:pt x="258373" y="2525388"/>
                </a:lnTo>
                <a:lnTo>
                  <a:pt x="1" y="2267015"/>
                </a:lnTo>
                <a:lnTo>
                  <a:pt x="0" y="2214770"/>
                </a:lnTo>
                <a:lnTo>
                  <a:pt x="285299" y="2500070"/>
                </a:lnTo>
                <a:lnTo>
                  <a:pt x="345909" y="2500070"/>
                </a:lnTo>
                <a:lnTo>
                  <a:pt x="814822" y="2031167"/>
                </a:lnTo>
                <a:lnTo>
                  <a:pt x="341616" y="1557959"/>
                </a:lnTo>
                <a:lnTo>
                  <a:pt x="289593" y="1557959"/>
                </a:lnTo>
                <a:lnTo>
                  <a:pt x="4" y="1847551"/>
                </a:lnTo>
                <a:lnTo>
                  <a:pt x="4" y="1795307"/>
                </a:lnTo>
                <a:lnTo>
                  <a:pt x="258377" y="1536932"/>
                </a:lnTo>
                <a:lnTo>
                  <a:pt x="258377" y="1474721"/>
                </a:lnTo>
                <a:lnTo>
                  <a:pt x="2" y="1216345"/>
                </a:lnTo>
                <a:lnTo>
                  <a:pt x="2" y="1164102"/>
                </a:lnTo>
                <a:lnTo>
                  <a:pt x="283034" y="1447135"/>
                </a:lnTo>
                <a:lnTo>
                  <a:pt x="348175" y="1447135"/>
                </a:lnTo>
                <a:lnTo>
                  <a:pt x="814821" y="980486"/>
                </a:lnTo>
                <a:lnTo>
                  <a:pt x="344401" y="510062"/>
                </a:lnTo>
                <a:lnTo>
                  <a:pt x="286805" y="510062"/>
                </a:lnTo>
                <a:lnTo>
                  <a:pt x="5" y="796868"/>
                </a:lnTo>
                <a:lnTo>
                  <a:pt x="5" y="744628"/>
                </a:lnTo>
                <a:lnTo>
                  <a:pt x="258382" y="486242"/>
                </a:lnTo>
                <a:lnTo>
                  <a:pt x="258382" y="424043"/>
                </a:lnTo>
                <a:lnTo>
                  <a:pt x="3" y="165664"/>
                </a:lnTo>
                <a:lnTo>
                  <a:pt x="3" y="113420"/>
                </a:lnTo>
                <a:lnTo>
                  <a:pt x="285820" y="399237"/>
                </a:lnTo>
                <a:lnTo>
                  <a:pt x="345386" y="399237"/>
                </a:lnTo>
                <a:lnTo>
                  <a:pt x="744622" y="2"/>
                </a:lnTo>
                <a:lnTo>
                  <a:pt x="796865" y="2"/>
                </a:lnTo>
                <a:lnTo>
                  <a:pt x="369206" y="427661"/>
                </a:lnTo>
                <a:lnTo>
                  <a:pt x="369206" y="482624"/>
                </a:lnTo>
                <a:lnTo>
                  <a:pt x="840943" y="954364"/>
                </a:lnTo>
                <a:lnTo>
                  <a:pt x="1309187" y="486116"/>
                </a:lnTo>
                <a:lnTo>
                  <a:pt x="1309187" y="424169"/>
                </a:lnTo>
                <a:lnTo>
                  <a:pt x="885019" y="0"/>
                </a:lnTo>
                <a:lnTo>
                  <a:pt x="937262" y="0"/>
                </a:lnTo>
                <a:lnTo>
                  <a:pt x="1336499" y="399237"/>
                </a:lnTo>
                <a:lnTo>
                  <a:pt x="1396066" y="399237"/>
                </a:lnTo>
                <a:lnTo>
                  <a:pt x="1795300" y="3"/>
                </a:lnTo>
                <a:lnTo>
                  <a:pt x="1847544" y="3"/>
                </a:lnTo>
                <a:lnTo>
                  <a:pt x="1420012" y="427535"/>
                </a:lnTo>
                <a:lnTo>
                  <a:pt x="1420012" y="482750"/>
                </a:lnTo>
                <a:lnTo>
                  <a:pt x="1891623" y="954365"/>
                </a:lnTo>
                <a:lnTo>
                  <a:pt x="2360001" y="485992"/>
                </a:lnTo>
                <a:lnTo>
                  <a:pt x="2360001" y="424295"/>
                </a:lnTo>
                <a:lnTo>
                  <a:pt x="1935698" y="0"/>
                </a:lnTo>
                <a:lnTo>
                  <a:pt x="1987943" y="0"/>
                </a:lnTo>
                <a:lnTo>
                  <a:pt x="2387187" y="399237"/>
                </a:lnTo>
                <a:lnTo>
                  <a:pt x="2446755" y="399237"/>
                </a:lnTo>
                <a:lnTo>
                  <a:pt x="2845991" y="2"/>
                </a:lnTo>
                <a:lnTo>
                  <a:pt x="2898236" y="2"/>
                </a:lnTo>
                <a:lnTo>
                  <a:pt x="2470825" y="427411"/>
                </a:lnTo>
                <a:lnTo>
                  <a:pt x="2470825" y="482875"/>
                </a:lnTo>
                <a:lnTo>
                  <a:pt x="2942310" y="954365"/>
                </a:lnTo>
                <a:lnTo>
                  <a:pt x="3410809" y="485866"/>
                </a:lnTo>
                <a:lnTo>
                  <a:pt x="3410809" y="424419"/>
                </a:lnTo>
                <a:lnTo>
                  <a:pt x="2986386" y="0"/>
                </a:lnTo>
                <a:lnTo>
                  <a:pt x="3038626" y="0"/>
                </a:lnTo>
                <a:lnTo>
                  <a:pt x="3437870" y="399237"/>
                </a:lnTo>
                <a:lnTo>
                  <a:pt x="3497441" y="399237"/>
                </a:lnTo>
                <a:lnTo>
                  <a:pt x="3896667" y="2"/>
                </a:lnTo>
                <a:lnTo>
                  <a:pt x="3948913" y="2"/>
                </a:lnTo>
                <a:lnTo>
                  <a:pt x="3521637" y="427285"/>
                </a:lnTo>
                <a:lnTo>
                  <a:pt x="3521637" y="483001"/>
                </a:lnTo>
                <a:lnTo>
                  <a:pt x="3992987" y="954364"/>
                </a:lnTo>
                <a:lnTo>
                  <a:pt x="4461599" y="485738"/>
                </a:lnTo>
                <a:lnTo>
                  <a:pt x="4461599" y="424543"/>
                </a:lnTo>
                <a:lnTo>
                  <a:pt x="4037068" y="1"/>
                </a:lnTo>
                <a:lnTo>
                  <a:pt x="4089312" y="1"/>
                </a:lnTo>
                <a:lnTo>
                  <a:pt x="4488534" y="399237"/>
                </a:lnTo>
                <a:lnTo>
                  <a:pt x="4548100" y="399237"/>
                </a:lnTo>
                <a:lnTo>
                  <a:pt x="4947332" y="4"/>
                </a:lnTo>
                <a:lnTo>
                  <a:pt x="4999581" y="4"/>
                </a:lnTo>
                <a:lnTo>
                  <a:pt x="4572422" y="427156"/>
                </a:lnTo>
                <a:lnTo>
                  <a:pt x="4572422" y="483126"/>
                </a:lnTo>
                <a:lnTo>
                  <a:pt x="5043667" y="954362"/>
                </a:lnTo>
                <a:lnTo>
                  <a:pt x="5512409" y="485609"/>
                </a:lnTo>
                <a:lnTo>
                  <a:pt x="5512409" y="424674"/>
                </a:lnTo>
                <a:lnTo>
                  <a:pt x="5087742" y="1"/>
                </a:lnTo>
                <a:lnTo>
                  <a:pt x="5139977" y="1"/>
                </a:lnTo>
                <a:lnTo>
                  <a:pt x="5539215" y="399237"/>
                </a:lnTo>
                <a:lnTo>
                  <a:pt x="5598781" y="399237"/>
                </a:lnTo>
                <a:lnTo>
                  <a:pt x="5998007" y="2"/>
                </a:lnTo>
                <a:lnTo>
                  <a:pt x="6050249" y="2"/>
                </a:lnTo>
                <a:lnTo>
                  <a:pt x="5623232" y="427030"/>
                </a:lnTo>
                <a:lnTo>
                  <a:pt x="5623232" y="483255"/>
                </a:lnTo>
                <a:lnTo>
                  <a:pt x="6094326" y="954363"/>
                </a:lnTo>
                <a:lnTo>
                  <a:pt x="6563205" y="485481"/>
                </a:lnTo>
                <a:lnTo>
                  <a:pt x="6563205" y="42479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6" name="Straight Connector 7"/>
          <p:cNvCxnSpPr/>
          <p:nvPr/>
        </p:nvCxnSpPr>
        <p:spPr>
          <a:xfrm flipV="1">
            <a:off x="8386763" y="5264150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/>
          <a:lstStyle>
            <a:lvl1pPr algn="r">
              <a:defRPr sz="5000" spc="200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 dirty="0"/>
            </a:lvl1pPr>
          </a:lstStyle>
          <a:p>
            <a:pPr>
              <a:defRPr/>
            </a:pPr>
            <a:fld id="{B7DC067E-42EF-4456-95AC-F8F69088B9F5}" type="datetimeFigureOut">
              <a:rPr lang="en-US"/>
              <a:pPr>
                <a:defRPr/>
              </a:pPr>
              <a:t>5/2/2014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03F9C1-C49D-47E7-A3E3-85112AD10C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9C1659-4955-481F-B4FA-426E5101368D}" type="datetimeFigureOut">
              <a:rPr lang="en-US"/>
              <a:pPr>
                <a:defRPr/>
              </a:pPr>
              <a:t>5/2/2014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A5FB8F-596D-433F-960C-76F6ED4F6A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6"/>
          <p:cNvCxnSpPr/>
          <p:nvPr/>
        </p:nvCxnSpPr>
        <p:spPr>
          <a:xfrm rot="5400000" flipV="1">
            <a:off x="10058400" y="58738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66454B-6F8E-494E-8643-4AE583FAFA6D}" type="datetimeFigureOut">
              <a:rPr lang="en-US"/>
              <a:pPr>
                <a:defRPr/>
              </a:pPr>
              <a:t>5/2/2014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A11D65-91E9-484E-9791-A891CA7EB8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56111E-5738-4957-A7DD-42D876613BE9}" type="datetimeFigureOut">
              <a:rPr lang="en-US"/>
              <a:pPr>
                <a:defRPr/>
              </a:pPr>
              <a:t>5/2/2014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0085F4-BCD1-41DB-ABC4-CA01B5B4C1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/>
        </p:nvSpPr>
        <p:spPr>
          <a:xfrm>
            <a:off x="0" y="0"/>
            <a:ext cx="12192000" cy="4572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Freeform 9"/>
          <p:cNvSpPr/>
          <p:nvPr/>
        </p:nvSpPr>
        <p:spPr>
          <a:xfrm>
            <a:off x="0" y="0"/>
            <a:ext cx="12192000" cy="4572000"/>
          </a:xfrm>
          <a:custGeom>
            <a:avLst/>
            <a:gdLst/>
            <a:ahLst/>
            <a:cxnLst/>
            <a:rect l="l" t="t" r="r" b="b"/>
            <a:pathLst>
              <a:path w="12191978" h="4571994">
                <a:moveTo>
                  <a:pt x="1" y="4316129"/>
                </a:moveTo>
                <a:lnTo>
                  <a:pt x="255863" y="4571991"/>
                </a:lnTo>
                <a:lnTo>
                  <a:pt x="203619" y="4571991"/>
                </a:lnTo>
                <a:lnTo>
                  <a:pt x="1" y="4368373"/>
                </a:lnTo>
                <a:close/>
                <a:moveTo>
                  <a:pt x="12191973" y="4312831"/>
                </a:moveTo>
                <a:lnTo>
                  <a:pt x="12191972" y="4365076"/>
                </a:lnTo>
                <a:lnTo>
                  <a:pt x="11985055" y="4571992"/>
                </a:lnTo>
                <a:lnTo>
                  <a:pt x="11932811" y="4571993"/>
                </a:lnTo>
                <a:close/>
                <a:moveTo>
                  <a:pt x="11817249" y="4076816"/>
                </a:moveTo>
                <a:lnTo>
                  <a:pt x="11928074" y="4076816"/>
                </a:lnTo>
                <a:lnTo>
                  <a:pt x="11928074" y="4187641"/>
                </a:lnTo>
                <a:lnTo>
                  <a:pt x="11817249" y="4187641"/>
                </a:lnTo>
                <a:close/>
                <a:moveTo>
                  <a:pt x="10766437" y="4076816"/>
                </a:moveTo>
                <a:lnTo>
                  <a:pt x="10877262" y="4076816"/>
                </a:lnTo>
                <a:lnTo>
                  <a:pt x="10877262" y="4187641"/>
                </a:lnTo>
                <a:lnTo>
                  <a:pt x="10766437" y="4187641"/>
                </a:lnTo>
                <a:close/>
                <a:moveTo>
                  <a:pt x="9715629" y="4076816"/>
                </a:moveTo>
                <a:lnTo>
                  <a:pt x="9826454" y="4076816"/>
                </a:lnTo>
                <a:lnTo>
                  <a:pt x="9826454" y="4187641"/>
                </a:lnTo>
                <a:lnTo>
                  <a:pt x="9715629" y="4187641"/>
                </a:lnTo>
                <a:close/>
                <a:moveTo>
                  <a:pt x="8664821" y="4076816"/>
                </a:moveTo>
                <a:lnTo>
                  <a:pt x="8775646" y="4076816"/>
                </a:lnTo>
                <a:lnTo>
                  <a:pt x="8775646" y="4187641"/>
                </a:lnTo>
                <a:lnTo>
                  <a:pt x="8664821" y="4187641"/>
                </a:lnTo>
                <a:close/>
                <a:moveTo>
                  <a:pt x="7614013" y="4076816"/>
                </a:moveTo>
                <a:lnTo>
                  <a:pt x="7724838" y="4076816"/>
                </a:lnTo>
                <a:lnTo>
                  <a:pt x="7724838" y="4187641"/>
                </a:lnTo>
                <a:lnTo>
                  <a:pt x="7614013" y="4187641"/>
                </a:lnTo>
                <a:close/>
                <a:moveTo>
                  <a:pt x="6563205" y="4076816"/>
                </a:moveTo>
                <a:lnTo>
                  <a:pt x="6674030" y="4076816"/>
                </a:lnTo>
                <a:lnTo>
                  <a:pt x="6674030" y="4187641"/>
                </a:lnTo>
                <a:lnTo>
                  <a:pt x="6563205" y="4187641"/>
                </a:lnTo>
                <a:close/>
                <a:moveTo>
                  <a:pt x="5512397" y="4076816"/>
                </a:moveTo>
                <a:lnTo>
                  <a:pt x="5623222" y="4076816"/>
                </a:lnTo>
                <a:lnTo>
                  <a:pt x="5623222" y="4187641"/>
                </a:lnTo>
                <a:lnTo>
                  <a:pt x="5512397" y="4187641"/>
                </a:lnTo>
                <a:close/>
                <a:moveTo>
                  <a:pt x="4461589" y="4076816"/>
                </a:moveTo>
                <a:lnTo>
                  <a:pt x="4572414" y="4076816"/>
                </a:lnTo>
                <a:lnTo>
                  <a:pt x="4572414" y="4187641"/>
                </a:lnTo>
                <a:lnTo>
                  <a:pt x="4461589" y="4187641"/>
                </a:lnTo>
                <a:close/>
                <a:moveTo>
                  <a:pt x="3410782" y="4076816"/>
                </a:moveTo>
                <a:lnTo>
                  <a:pt x="3521608" y="4076816"/>
                </a:lnTo>
                <a:lnTo>
                  <a:pt x="3521608" y="4187641"/>
                </a:lnTo>
                <a:lnTo>
                  <a:pt x="3410782" y="4187641"/>
                </a:lnTo>
                <a:close/>
                <a:moveTo>
                  <a:pt x="2359975" y="4076816"/>
                </a:moveTo>
                <a:lnTo>
                  <a:pt x="2470800" y="4076816"/>
                </a:lnTo>
                <a:lnTo>
                  <a:pt x="2470800" y="4187641"/>
                </a:lnTo>
                <a:lnTo>
                  <a:pt x="2359975" y="4187641"/>
                </a:lnTo>
                <a:close/>
                <a:moveTo>
                  <a:pt x="1309167" y="4076816"/>
                </a:moveTo>
                <a:lnTo>
                  <a:pt x="1419992" y="4076816"/>
                </a:lnTo>
                <a:lnTo>
                  <a:pt x="1419992" y="4187641"/>
                </a:lnTo>
                <a:lnTo>
                  <a:pt x="1309167" y="4187641"/>
                </a:lnTo>
                <a:close/>
                <a:moveTo>
                  <a:pt x="258359" y="4076816"/>
                </a:moveTo>
                <a:lnTo>
                  <a:pt x="369184" y="4076816"/>
                </a:lnTo>
                <a:lnTo>
                  <a:pt x="369184" y="4187641"/>
                </a:lnTo>
                <a:lnTo>
                  <a:pt x="258359" y="4187641"/>
                </a:lnTo>
                <a:close/>
                <a:moveTo>
                  <a:pt x="11291841" y="3551209"/>
                </a:moveTo>
                <a:lnTo>
                  <a:pt x="11402666" y="3551209"/>
                </a:lnTo>
                <a:lnTo>
                  <a:pt x="11402666" y="3662034"/>
                </a:lnTo>
                <a:lnTo>
                  <a:pt x="11291841" y="3662034"/>
                </a:lnTo>
                <a:close/>
                <a:moveTo>
                  <a:pt x="10241033" y="3551209"/>
                </a:moveTo>
                <a:lnTo>
                  <a:pt x="10351858" y="3551209"/>
                </a:lnTo>
                <a:lnTo>
                  <a:pt x="10351858" y="3662034"/>
                </a:lnTo>
                <a:lnTo>
                  <a:pt x="10241033" y="3662034"/>
                </a:lnTo>
                <a:close/>
                <a:moveTo>
                  <a:pt x="9190225" y="3551209"/>
                </a:moveTo>
                <a:lnTo>
                  <a:pt x="9301050" y="3551209"/>
                </a:lnTo>
                <a:lnTo>
                  <a:pt x="9301050" y="3662034"/>
                </a:lnTo>
                <a:lnTo>
                  <a:pt x="9190225" y="3662034"/>
                </a:lnTo>
                <a:close/>
                <a:moveTo>
                  <a:pt x="8139417" y="3551209"/>
                </a:moveTo>
                <a:lnTo>
                  <a:pt x="8250242" y="3551209"/>
                </a:lnTo>
                <a:lnTo>
                  <a:pt x="8250242" y="3662034"/>
                </a:lnTo>
                <a:lnTo>
                  <a:pt x="8139417" y="3662034"/>
                </a:lnTo>
                <a:close/>
                <a:moveTo>
                  <a:pt x="7088609" y="3551209"/>
                </a:moveTo>
                <a:lnTo>
                  <a:pt x="7199434" y="3551209"/>
                </a:lnTo>
                <a:lnTo>
                  <a:pt x="7199434" y="3662034"/>
                </a:lnTo>
                <a:lnTo>
                  <a:pt x="7088609" y="3662034"/>
                </a:lnTo>
                <a:close/>
                <a:moveTo>
                  <a:pt x="6037801" y="3551209"/>
                </a:moveTo>
                <a:lnTo>
                  <a:pt x="6148626" y="3551209"/>
                </a:lnTo>
                <a:lnTo>
                  <a:pt x="6148626" y="3662034"/>
                </a:lnTo>
                <a:lnTo>
                  <a:pt x="6037801" y="3662034"/>
                </a:lnTo>
                <a:close/>
                <a:moveTo>
                  <a:pt x="4986998" y="3551209"/>
                </a:moveTo>
                <a:lnTo>
                  <a:pt x="5097826" y="3551209"/>
                </a:lnTo>
                <a:lnTo>
                  <a:pt x="5097826" y="3662034"/>
                </a:lnTo>
                <a:lnTo>
                  <a:pt x="4986998" y="3662034"/>
                </a:lnTo>
                <a:close/>
                <a:moveTo>
                  <a:pt x="3936196" y="3551209"/>
                </a:moveTo>
                <a:lnTo>
                  <a:pt x="4047020" y="3551209"/>
                </a:lnTo>
                <a:lnTo>
                  <a:pt x="4047020" y="3662034"/>
                </a:lnTo>
                <a:lnTo>
                  <a:pt x="3936196" y="3662034"/>
                </a:lnTo>
                <a:close/>
                <a:moveTo>
                  <a:pt x="2885389" y="3551209"/>
                </a:moveTo>
                <a:lnTo>
                  <a:pt x="2996214" y="3551209"/>
                </a:lnTo>
                <a:lnTo>
                  <a:pt x="2996214" y="3662034"/>
                </a:lnTo>
                <a:lnTo>
                  <a:pt x="2885389" y="3662034"/>
                </a:lnTo>
                <a:close/>
                <a:moveTo>
                  <a:pt x="1834579" y="3551209"/>
                </a:moveTo>
                <a:lnTo>
                  <a:pt x="1945404" y="3551209"/>
                </a:lnTo>
                <a:lnTo>
                  <a:pt x="1945404" y="3662034"/>
                </a:lnTo>
                <a:lnTo>
                  <a:pt x="1834579" y="3662034"/>
                </a:lnTo>
                <a:close/>
                <a:moveTo>
                  <a:pt x="783773" y="3551209"/>
                </a:moveTo>
                <a:lnTo>
                  <a:pt x="894598" y="3551209"/>
                </a:lnTo>
                <a:lnTo>
                  <a:pt x="894598" y="3662034"/>
                </a:lnTo>
                <a:lnTo>
                  <a:pt x="783773" y="3662034"/>
                </a:lnTo>
                <a:close/>
                <a:moveTo>
                  <a:pt x="2942310" y="3107960"/>
                </a:moveTo>
                <a:lnTo>
                  <a:pt x="2470811" y="3579460"/>
                </a:lnTo>
                <a:lnTo>
                  <a:pt x="2470811" y="3634896"/>
                </a:lnTo>
                <a:lnTo>
                  <a:pt x="2942311" y="4106397"/>
                </a:lnTo>
                <a:lnTo>
                  <a:pt x="3410794" y="3637915"/>
                </a:lnTo>
                <a:lnTo>
                  <a:pt x="3410794" y="3576442"/>
                </a:lnTo>
                <a:close/>
                <a:moveTo>
                  <a:pt x="840944" y="3107960"/>
                </a:moveTo>
                <a:lnTo>
                  <a:pt x="369194" y="3579710"/>
                </a:lnTo>
                <a:lnTo>
                  <a:pt x="369194" y="3634648"/>
                </a:lnTo>
                <a:lnTo>
                  <a:pt x="840944" y="4106399"/>
                </a:lnTo>
                <a:lnTo>
                  <a:pt x="1309176" y="3638165"/>
                </a:lnTo>
                <a:lnTo>
                  <a:pt x="1309176" y="3576193"/>
                </a:lnTo>
                <a:close/>
                <a:moveTo>
                  <a:pt x="3992986" y="3107959"/>
                </a:moveTo>
                <a:lnTo>
                  <a:pt x="3521621" y="3579335"/>
                </a:lnTo>
                <a:lnTo>
                  <a:pt x="3521621" y="3635021"/>
                </a:lnTo>
                <a:lnTo>
                  <a:pt x="3992986" y="4106398"/>
                </a:lnTo>
                <a:lnTo>
                  <a:pt x="4461593" y="3637778"/>
                </a:lnTo>
                <a:lnTo>
                  <a:pt x="4461593" y="3576578"/>
                </a:lnTo>
                <a:close/>
                <a:moveTo>
                  <a:pt x="1891624" y="3107959"/>
                </a:moveTo>
                <a:lnTo>
                  <a:pt x="1420001" y="3579584"/>
                </a:lnTo>
                <a:lnTo>
                  <a:pt x="1420001" y="3634774"/>
                </a:lnTo>
                <a:lnTo>
                  <a:pt x="1891623" y="4106397"/>
                </a:lnTo>
                <a:lnTo>
                  <a:pt x="2359987" y="3638040"/>
                </a:lnTo>
                <a:lnTo>
                  <a:pt x="2359987" y="3576315"/>
                </a:lnTo>
                <a:close/>
                <a:moveTo>
                  <a:pt x="8195689" y="3107959"/>
                </a:moveTo>
                <a:lnTo>
                  <a:pt x="7724838" y="3578810"/>
                </a:lnTo>
                <a:lnTo>
                  <a:pt x="7724838" y="3635541"/>
                </a:lnTo>
                <a:lnTo>
                  <a:pt x="8195691" y="4106395"/>
                </a:lnTo>
                <a:lnTo>
                  <a:pt x="8664821" y="3637265"/>
                </a:lnTo>
                <a:lnTo>
                  <a:pt x="8664821" y="3577091"/>
                </a:lnTo>
                <a:close/>
                <a:moveTo>
                  <a:pt x="5043664" y="3107959"/>
                </a:moveTo>
                <a:lnTo>
                  <a:pt x="4572419" y="3579197"/>
                </a:lnTo>
                <a:lnTo>
                  <a:pt x="4572419" y="3635159"/>
                </a:lnTo>
                <a:lnTo>
                  <a:pt x="5043662" y="4106396"/>
                </a:lnTo>
                <a:lnTo>
                  <a:pt x="5512402" y="3637650"/>
                </a:lnTo>
                <a:lnTo>
                  <a:pt x="5512402" y="3576704"/>
                </a:lnTo>
                <a:close/>
                <a:moveTo>
                  <a:pt x="6094326" y="3107958"/>
                </a:moveTo>
                <a:lnTo>
                  <a:pt x="5623226" y="3579070"/>
                </a:lnTo>
                <a:lnTo>
                  <a:pt x="5623226" y="3635285"/>
                </a:lnTo>
                <a:lnTo>
                  <a:pt x="6094326" y="4106397"/>
                </a:lnTo>
                <a:lnTo>
                  <a:pt x="6563205" y="3637518"/>
                </a:lnTo>
                <a:lnTo>
                  <a:pt x="6563205" y="3576837"/>
                </a:lnTo>
                <a:close/>
                <a:moveTo>
                  <a:pt x="9246372" y="3107957"/>
                </a:moveTo>
                <a:lnTo>
                  <a:pt x="8775646" y="3578683"/>
                </a:lnTo>
                <a:lnTo>
                  <a:pt x="8775646" y="3635671"/>
                </a:lnTo>
                <a:lnTo>
                  <a:pt x="9246369" y="4106395"/>
                </a:lnTo>
                <a:lnTo>
                  <a:pt x="9715629" y="3637135"/>
                </a:lnTo>
                <a:lnTo>
                  <a:pt x="9715629" y="3577215"/>
                </a:lnTo>
                <a:close/>
                <a:moveTo>
                  <a:pt x="7145009" y="3107957"/>
                </a:moveTo>
                <a:lnTo>
                  <a:pt x="6674030" y="3578936"/>
                </a:lnTo>
                <a:lnTo>
                  <a:pt x="6674030" y="3635418"/>
                </a:lnTo>
                <a:lnTo>
                  <a:pt x="7145007" y="4106396"/>
                </a:lnTo>
                <a:lnTo>
                  <a:pt x="7614013" y="3637390"/>
                </a:lnTo>
                <a:lnTo>
                  <a:pt x="7614013" y="3576961"/>
                </a:lnTo>
                <a:close/>
                <a:moveTo>
                  <a:pt x="11347734" y="3107957"/>
                </a:moveTo>
                <a:lnTo>
                  <a:pt x="10877262" y="3578428"/>
                </a:lnTo>
                <a:lnTo>
                  <a:pt x="10877262" y="3635922"/>
                </a:lnTo>
                <a:lnTo>
                  <a:pt x="11347735" y="4106396"/>
                </a:lnTo>
                <a:lnTo>
                  <a:pt x="11817249" y="3636882"/>
                </a:lnTo>
                <a:lnTo>
                  <a:pt x="11817249" y="3577472"/>
                </a:lnTo>
                <a:close/>
                <a:moveTo>
                  <a:pt x="10297053" y="3107955"/>
                </a:moveTo>
                <a:lnTo>
                  <a:pt x="9826454" y="3578554"/>
                </a:lnTo>
                <a:lnTo>
                  <a:pt x="9826454" y="3635794"/>
                </a:lnTo>
                <a:lnTo>
                  <a:pt x="10297054" y="4106394"/>
                </a:lnTo>
                <a:lnTo>
                  <a:pt x="10766437" y="3637011"/>
                </a:lnTo>
                <a:lnTo>
                  <a:pt x="10766437" y="3577339"/>
                </a:lnTo>
                <a:close/>
                <a:moveTo>
                  <a:pt x="11817249" y="3027334"/>
                </a:moveTo>
                <a:lnTo>
                  <a:pt x="11928074" y="3027334"/>
                </a:lnTo>
                <a:lnTo>
                  <a:pt x="11928074" y="3138159"/>
                </a:lnTo>
                <a:lnTo>
                  <a:pt x="11817249" y="3138159"/>
                </a:lnTo>
                <a:close/>
                <a:moveTo>
                  <a:pt x="10766437" y="3027334"/>
                </a:moveTo>
                <a:lnTo>
                  <a:pt x="10877262" y="3027334"/>
                </a:lnTo>
                <a:lnTo>
                  <a:pt x="10877262" y="3138159"/>
                </a:lnTo>
                <a:lnTo>
                  <a:pt x="10766437" y="3138159"/>
                </a:lnTo>
                <a:close/>
                <a:moveTo>
                  <a:pt x="9715629" y="3027334"/>
                </a:moveTo>
                <a:lnTo>
                  <a:pt x="9826454" y="3027334"/>
                </a:lnTo>
                <a:lnTo>
                  <a:pt x="9826454" y="3138159"/>
                </a:lnTo>
                <a:lnTo>
                  <a:pt x="9715629" y="3138159"/>
                </a:lnTo>
                <a:close/>
                <a:moveTo>
                  <a:pt x="8664821" y="3027334"/>
                </a:moveTo>
                <a:lnTo>
                  <a:pt x="8775646" y="3027334"/>
                </a:lnTo>
                <a:lnTo>
                  <a:pt x="8775646" y="3138159"/>
                </a:lnTo>
                <a:lnTo>
                  <a:pt x="8664821" y="3138159"/>
                </a:lnTo>
                <a:close/>
                <a:moveTo>
                  <a:pt x="7614013" y="3027334"/>
                </a:moveTo>
                <a:lnTo>
                  <a:pt x="7724838" y="3027334"/>
                </a:lnTo>
                <a:lnTo>
                  <a:pt x="7724838" y="3138159"/>
                </a:lnTo>
                <a:lnTo>
                  <a:pt x="7614013" y="3138159"/>
                </a:lnTo>
                <a:close/>
                <a:moveTo>
                  <a:pt x="6563205" y="3027334"/>
                </a:moveTo>
                <a:lnTo>
                  <a:pt x="6674030" y="3027334"/>
                </a:lnTo>
                <a:lnTo>
                  <a:pt x="6674030" y="3138159"/>
                </a:lnTo>
                <a:lnTo>
                  <a:pt x="6563205" y="3138159"/>
                </a:lnTo>
                <a:close/>
                <a:moveTo>
                  <a:pt x="5512400" y="3027334"/>
                </a:moveTo>
                <a:lnTo>
                  <a:pt x="5623225" y="3027334"/>
                </a:lnTo>
                <a:lnTo>
                  <a:pt x="5623225" y="3138159"/>
                </a:lnTo>
                <a:lnTo>
                  <a:pt x="5512400" y="3138159"/>
                </a:lnTo>
                <a:close/>
                <a:moveTo>
                  <a:pt x="4461592" y="3027334"/>
                </a:moveTo>
                <a:lnTo>
                  <a:pt x="4572417" y="3027334"/>
                </a:lnTo>
                <a:lnTo>
                  <a:pt x="4572417" y="3138159"/>
                </a:lnTo>
                <a:lnTo>
                  <a:pt x="4461592" y="3138159"/>
                </a:lnTo>
                <a:close/>
                <a:moveTo>
                  <a:pt x="3410790" y="3027334"/>
                </a:moveTo>
                <a:lnTo>
                  <a:pt x="3521616" y="3027334"/>
                </a:lnTo>
                <a:lnTo>
                  <a:pt x="3521616" y="3138159"/>
                </a:lnTo>
                <a:lnTo>
                  <a:pt x="3410790" y="3138159"/>
                </a:lnTo>
                <a:close/>
                <a:moveTo>
                  <a:pt x="2359982" y="3027334"/>
                </a:moveTo>
                <a:lnTo>
                  <a:pt x="2470807" y="3027334"/>
                </a:lnTo>
                <a:lnTo>
                  <a:pt x="2470807" y="3138159"/>
                </a:lnTo>
                <a:lnTo>
                  <a:pt x="2359982" y="3138159"/>
                </a:lnTo>
                <a:close/>
                <a:moveTo>
                  <a:pt x="1309173" y="3027334"/>
                </a:moveTo>
                <a:lnTo>
                  <a:pt x="1419997" y="3027334"/>
                </a:lnTo>
                <a:lnTo>
                  <a:pt x="1419997" y="3138159"/>
                </a:lnTo>
                <a:lnTo>
                  <a:pt x="1309173" y="3138159"/>
                </a:lnTo>
                <a:close/>
                <a:moveTo>
                  <a:pt x="258365" y="3027334"/>
                </a:moveTo>
                <a:lnTo>
                  <a:pt x="369190" y="3027334"/>
                </a:lnTo>
                <a:lnTo>
                  <a:pt x="369190" y="3138159"/>
                </a:lnTo>
                <a:lnTo>
                  <a:pt x="258365" y="3138159"/>
                </a:lnTo>
                <a:close/>
                <a:moveTo>
                  <a:pt x="10794114" y="2610895"/>
                </a:moveTo>
                <a:lnTo>
                  <a:pt x="10323174" y="3081834"/>
                </a:lnTo>
                <a:lnTo>
                  <a:pt x="10792548" y="3551209"/>
                </a:lnTo>
                <a:lnTo>
                  <a:pt x="10852239" y="3551209"/>
                </a:lnTo>
                <a:lnTo>
                  <a:pt x="11321612" y="3081835"/>
                </a:lnTo>
                <a:lnTo>
                  <a:pt x="10850672" y="2610895"/>
                </a:lnTo>
                <a:close/>
                <a:moveTo>
                  <a:pt x="9743434" y="2610895"/>
                </a:moveTo>
                <a:lnTo>
                  <a:pt x="9272494" y="3081834"/>
                </a:lnTo>
                <a:lnTo>
                  <a:pt x="9741869" y="3551209"/>
                </a:lnTo>
                <a:lnTo>
                  <a:pt x="9801555" y="3551209"/>
                </a:lnTo>
                <a:lnTo>
                  <a:pt x="10270931" y="3081833"/>
                </a:lnTo>
                <a:lnTo>
                  <a:pt x="9799992" y="2610895"/>
                </a:lnTo>
                <a:close/>
                <a:moveTo>
                  <a:pt x="8692754" y="2610895"/>
                </a:moveTo>
                <a:lnTo>
                  <a:pt x="8221811" y="3081837"/>
                </a:lnTo>
                <a:lnTo>
                  <a:pt x="8691183" y="3551209"/>
                </a:lnTo>
                <a:lnTo>
                  <a:pt x="8750876" y="3551209"/>
                </a:lnTo>
                <a:lnTo>
                  <a:pt x="9220250" y="3081835"/>
                </a:lnTo>
                <a:lnTo>
                  <a:pt x="8749310" y="2610895"/>
                </a:lnTo>
                <a:close/>
                <a:moveTo>
                  <a:pt x="7642070" y="2610895"/>
                </a:moveTo>
                <a:lnTo>
                  <a:pt x="7171131" y="3081835"/>
                </a:lnTo>
                <a:lnTo>
                  <a:pt x="7640505" y="3551209"/>
                </a:lnTo>
                <a:lnTo>
                  <a:pt x="7700194" y="3551209"/>
                </a:lnTo>
                <a:lnTo>
                  <a:pt x="8169567" y="3081836"/>
                </a:lnTo>
                <a:lnTo>
                  <a:pt x="7698625" y="2610895"/>
                </a:lnTo>
                <a:close/>
                <a:moveTo>
                  <a:pt x="6591389" y="2610895"/>
                </a:moveTo>
                <a:lnTo>
                  <a:pt x="6120448" y="3081836"/>
                </a:lnTo>
                <a:lnTo>
                  <a:pt x="6589820" y="3551209"/>
                </a:lnTo>
                <a:lnTo>
                  <a:pt x="6649514" y="3551209"/>
                </a:lnTo>
                <a:lnTo>
                  <a:pt x="7118887" y="3081836"/>
                </a:lnTo>
                <a:lnTo>
                  <a:pt x="6647947" y="2610895"/>
                </a:lnTo>
                <a:close/>
                <a:moveTo>
                  <a:pt x="5540722" y="2610895"/>
                </a:moveTo>
                <a:lnTo>
                  <a:pt x="5069790" y="3081837"/>
                </a:lnTo>
                <a:lnTo>
                  <a:pt x="5539152" y="3551209"/>
                </a:lnTo>
                <a:lnTo>
                  <a:pt x="5598843" y="3551209"/>
                </a:lnTo>
                <a:lnTo>
                  <a:pt x="6068204" y="3081836"/>
                </a:lnTo>
                <a:lnTo>
                  <a:pt x="5597274" y="2610895"/>
                </a:lnTo>
                <a:close/>
                <a:moveTo>
                  <a:pt x="4490039" y="2610895"/>
                </a:moveTo>
                <a:lnTo>
                  <a:pt x="4019108" y="3081837"/>
                </a:lnTo>
                <a:lnTo>
                  <a:pt x="4488467" y="3551209"/>
                </a:lnTo>
                <a:lnTo>
                  <a:pt x="4548162" y="3551209"/>
                </a:lnTo>
                <a:lnTo>
                  <a:pt x="5017539" y="3081837"/>
                </a:lnTo>
                <a:lnTo>
                  <a:pt x="4546591" y="2610895"/>
                </a:lnTo>
                <a:close/>
                <a:moveTo>
                  <a:pt x="3439377" y="2610895"/>
                </a:moveTo>
                <a:lnTo>
                  <a:pt x="2968431" y="3081838"/>
                </a:lnTo>
                <a:lnTo>
                  <a:pt x="3437805" y="3551209"/>
                </a:lnTo>
                <a:lnTo>
                  <a:pt x="3497502" y="3551209"/>
                </a:lnTo>
                <a:lnTo>
                  <a:pt x="3966864" y="3081837"/>
                </a:lnTo>
                <a:lnTo>
                  <a:pt x="3495931" y="2610895"/>
                </a:lnTo>
                <a:close/>
                <a:moveTo>
                  <a:pt x="2388695" y="2610895"/>
                </a:moveTo>
                <a:lnTo>
                  <a:pt x="1917746" y="3081837"/>
                </a:lnTo>
                <a:lnTo>
                  <a:pt x="2387125" y="3551209"/>
                </a:lnTo>
                <a:lnTo>
                  <a:pt x="2446819" y="3551209"/>
                </a:lnTo>
                <a:lnTo>
                  <a:pt x="2916188" y="3081838"/>
                </a:lnTo>
                <a:lnTo>
                  <a:pt x="2445246" y="2610895"/>
                </a:lnTo>
                <a:close/>
                <a:moveTo>
                  <a:pt x="1338007" y="2610895"/>
                </a:moveTo>
                <a:lnTo>
                  <a:pt x="867066" y="3081838"/>
                </a:lnTo>
                <a:lnTo>
                  <a:pt x="1336436" y="3551209"/>
                </a:lnTo>
                <a:lnTo>
                  <a:pt x="1396132" y="3551209"/>
                </a:lnTo>
                <a:lnTo>
                  <a:pt x="1865502" y="3081837"/>
                </a:lnTo>
                <a:lnTo>
                  <a:pt x="1394561" y="2610895"/>
                </a:lnTo>
                <a:close/>
                <a:moveTo>
                  <a:pt x="11291841" y="2500070"/>
                </a:moveTo>
                <a:lnTo>
                  <a:pt x="11402666" y="2500070"/>
                </a:lnTo>
                <a:lnTo>
                  <a:pt x="11402666" y="2610895"/>
                </a:lnTo>
                <a:lnTo>
                  <a:pt x="11291841" y="2610895"/>
                </a:lnTo>
                <a:close/>
                <a:moveTo>
                  <a:pt x="10241033" y="2500070"/>
                </a:moveTo>
                <a:lnTo>
                  <a:pt x="10351858" y="2500070"/>
                </a:lnTo>
                <a:lnTo>
                  <a:pt x="10351858" y="2610895"/>
                </a:lnTo>
                <a:lnTo>
                  <a:pt x="10241033" y="2610895"/>
                </a:lnTo>
                <a:close/>
                <a:moveTo>
                  <a:pt x="9190225" y="2500070"/>
                </a:moveTo>
                <a:lnTo>
                  <a:pt x="9301050" y="2500070"/>
                </a:lnTo>
                <a:lnTo>
                  <a:pt x="9301050" y="2610895"/>
                </a:lnTo>
                <a:lnTo>
                  <a:pt x="9190225" y="2610895"/>
                </a:lnTo>
                <a:close/>
                <a:moveTo>
                  <a:pt x="8139417" y="2500070"/>
                </a:moveTo>
                <a:lnTo>
                  <a:pt x="8250242" y="2500070"/>
                </a:lnTo>
                <a:lnTo>
                  <a:pt x="8250242" y="2610895"/>
                </a:lnTo>
                <a:lnTo>
                  <a:pt x="8139417" y="2610895"/>
                </a:lnTo>
                <a:close/>
                <a:moveTo>
                  <a:pt x="7088609" y="2500070"/>
                </a:moveTo>
                <a:lnTo>
                  <a:pt x="7199434" y="2500070"/>
                </a:lnTo>
                <a:lnTo>
                  <a:pt x="7199434" y="2610895"/>
                </a:lnTo>
                <a:lnTo>
                  <a:pt x="7088609" y="2610895"/>
                </a:lnTo>
                <a:close/>
                <a:moveTo>
                  <a:pt x="6037801" y="2500070"/>
                </a:moveTo>
                <a:lnTo>
                  <a:pt x="6148626" y="2500070"/>
                </a:lnTo>
                <a:lnTo>
                  <a:pt x="6148626" y="2610895"/>
                </a:lnTo>
                <a:lnTo>
                  <a:pt x="6037801" y="2610895"/>
                </a:lnTo>
                <a:close/>
                <a:moveTo>
                  <a:pt x="4987000" y="2500070"/>
                </a:moveTo>
                <a:lnTo>
                  <a:pt x="5097829" y="2500070"/>
                </a:lnTo>
                <a:lnTo>
                  <a:pt x="5097829" y="2610895"/>
                </a:lnTo>
                <a:lnTo>
                  <a:pt x="4987000" y="2610895"/>
                </a:lnTo>
                <a:close/>
                <a:moveTo>
                  <a:pt x="3936200" y="2500070"/>
                </a:moveTo>
                <a:lnTo>
                  <a:pt x="4047024" y="2500070"/>
                </a:lnTo>
                <a:lnTo>
                  <a:pt x="4047024" y="2610895"/>
                </a:lnTo>
                <a:lnTo>
                  <a:pt x="3936200" y="2610895"/>
                </a:lnTo>
                <a:close/>
                <a:moveTo>
                  <a:pt x="2885393" y="2500070"/>
                </a:moveTo>
                <a:lnTo>
                  <a:pt x="2996218" y="2500070"/>
                </a:lnTo>
                <a:lnTo>
                  <a:pt x="2996218" y="2610895"/>
                </a:lnTo>
                <a:lnTo>
                  <a:pt x="2885393" y="2610895"/>
                </a:lnTo>
                <a:close/>
                <a:moveTo>
                  <a:pt x="1834583" y="2500070"/>
                </a:moveTo>
                <a:lnTo>
                  <a:pt x="1945408" y="2500070"/>
                </a:lnTo>
                <a:lnTo>
                  <a:pt x="1945408" y="2610895"/>
                </a:lnTo>
                <a:lnTo>
                  <a:pt x="1834583" y="2610895"/>
                </a:lnTo>
                <a:close/>
                <a:moveTo>
                  <a:pt x="783777" y="2500070"/>
                </a:moveTo>
                <a:lnTo>
                  <a:pt x="894602" y="2500070"/>
                </a:lnTo>
                <a:lnTo>
                  <a:pt x="894602" y="2610895"/>
                </a:lnTo>
                <a:lnTo>
                  <a:pt x="783777" y="2610895"/>
                </a:lnTo>
                <a:close/>
                <a:moveTo>
                  <a:pt x="1891623" y="2057291"/>
                </a:moveTo>
                <a:lnTo>
                  <a:pt x="1420005" y="2528898"/>
                </a:lnTo>
                <a:lnTo>
                  <a:pt x="1420005" y="2584095"/>
                </a:lnTo>
                <a:lnTo>
                  <a:pt x="1891624" y="3055715"/>
                </a:lnTo>
                <a:lnTo>
                  <a:pt x="2359991" y="2587356"/>
                </a:lnTo>
                <a:lnTo>
                  <a:pt x="2359991" y="2525640"/>
                </a:lnTo>
                <a:close/>
                <a:moveTo>
                  <a:pt x="2942310" y="2057291"/>
                </a:moveTo>
                <a:lnTo>
                  <a:pt x="2470816" y="2528774"/>
                </a:lnTo>
                <a:lnTo>
                  <a:pt x="2470816" y="2584221"/>
                </a:lnTo>
                <a:lnTo>
                  <a:pt x="2942310" y="3055716"/>
                </a:lnTo>
                <a:lnTo>
                  <a:pt x="3410799" y="2587229"/>
                </a:lnTo>
                <a:lnTo>
                  <a:pt x="3410799" y="2525765"/>
                </a:lnTo>
                <a:close/>
                <a:moveTo>
                  <a:pt x="3992986" y="2057290"/>
                </a:moveTo>
                <a:lnTo>
                  <a:pt x="3521627" y="2528649"/>
                </a:lnTo>
                <a:lnTo>
                  <a:pt x="3521627" y="2584345"/>
                </a:lnTo>
                <a:lnTo>
                  <a:pt x="3992986" y="3055715"/>
                </a:lnTo>
                <a:lnTo>
                  <a:pt x="4461596" y="2587094"/>
                </a:lnTo>
                <a:lnTo>
                  <a:pt x="4461596" y="2525899"/>
                </a:lnTo>
                <a:close/>
                <a:moveTo>
                  <a:pt x="840944" y="2057289"/>
                </a:moveTo>
                <a:lnTo>
                  <a:pt x="369198" y="2529024"/>
                </a:lnTo>
                <a:lnTo>
                  <a:pt x="369198" y="2583969"/>
                </a:lnTo>
                <a:lnTo>
                  <a:pt x="840944" y="3055716"/>
                </a:lnTo>
                <a:lnTo>
                  <a:pt x="1309180" y="2587479"/>
                </a:lnTo>
                <a:lnTo>
                  <a:pt x="1309180" y="2525514"/>
                </a:lnTo>
                <a:close/>
                <a:moveTo>
                  <a:pt x="7145007" y="2057289"/>
                </a:moveTo>
                <a:lnTo>
                  <a:pt x="6674030" y="2528255"/>
                </a:lnTo>
                <a:lnTo>
                  <a:pt x="6674030" y="2584733"/>
                </a:lnTo>
                <a:lnTo>
                  <a:pt x="7145010" y="3055713"/>
                </a:lnTo>
                <a:lnTo>
                  <a:pt x="7614013" y="2586710"/>
                </a:lnTo>
                <a:lnTo>
                  <a:pt x="7614013" y="2526283"/>
                </a:lnTo>
                <a:close/>
                <a:moveTo>
                  <a:pt x="5043664" y="2057289"/>
                </a:moveTo>
                <a:lnTo>
                  <a:pt x="4572421" y="2528513"/>
                </a:lnTo>
                <a:lnTo>
                  <a:pt x="4572421" y="2584480"/>
                </a:lnTo>
                <a:lnTo>
                  <a:pt x="5043664" y="3055715"/>
                </a:lnTo>
                <a:lnTo>
                  <a:pt x="5512404" y="2586968"/>
                </a:lnTo>
                <a:lnTo>
                  <a:pt x="5512404" y="2526024"/>
                </a:lnTo>
                <a:close/>
                <a:moveTo>
                  <a:pt x="10297053" y="2057288"/>
                </a:moveTo>
                <a:lnTo>
                  <a:pt x="9826454" y="2527875"/>
                </a:lnTo>
                <a:lnTo>
                  <a:pt x="9826454" y="2585115"/>
                </a:lnTo>
                <a:lnTo>
                  <a:pt x="10297052" y="3055713"/>
                </a:lnTo>
                <a:lnTo>
                  <a:pt x="10766437" y="2586328"/>
                </a:lnTo>
                <a:lnTo>
                  <a:pt x="10766437" y="2526660"/>
                </a:lnTo>
                <a:close/>
                <a:moveTo>
                  <a:pt x="9246373" y="2057288"/>
                </a:moveTo>
                <a:lnTo>
                  <a:pt x="8775646" y="2528002"/>
                </a:lnTo>
                <a:lnTo>
                  <a:pt x="8775646" y="2584986"/>
                </a:lnTo>
                <a:lnTo>
                  <a:pt x="9246373" y="3055713"/>
                </a:lnTo>
                <a:lnTo>
                  <a:pt x="9715629" y="2586457"/>
                </a:lnTo>
                <a:lnTo>
                  <a:pt x="9715629" y="2526532"/>
                </a:lnTo>
                <a:close/>
                <a:moveTo>
                  <a:pt x="8195690" y="2057288"/>
                </a:moveTo>
                <a:lnTo>
                  <a:pt x="7724838" y="2528128"/>
                </a:lnTo>
                <a:lnTo>
                  <a:pt x="7724838" y="2584864"/>
                </a:lnTo>
                <a:lnTo>
                  <a:pt x="8195689" y="3055714"/>
                </a:lnTo>
                <a:lnTo>
                  <a:pt x="8664821" y="2586582"/>
                </a:lnTo>
                <a:lnTo>
                  <a:pt x="8664821" y="2526406"/>
                </a:lnTo>
                <a:close/>
                <a:moveTo>
                  <a:pt x="6094328" y="2057287"/>
                </a:moveTo>
                <a:lnTo>
                  <a:pt x="5623228" y="2528386"/>
                </a:lnTo>
                <a:lnTo>
                  <a:pt x="5623228" y="2584606"/>
                </a:lnTo>
                <a:lnTo>
                  <a:pt x="6094325" y="3055714"/>
                </a:lnTo>
                <a:lnTo>
                  <a:pt x="6563205" y="2586835"/>
                </a:lnTo>
                <a:lnTo>
                  <a:pt x="6563205" y="2526153"/>
                </a:lnTo>
                <a:close/>
                <a:moveTo>
                  <a:pt x="11347736" y="2057286"/>
                </a:moveTo>
                <a:lnTo>
                  <a:pt x="10877262" y="2527747"/>
                </a:lnTo>
                <a:lnTo>
                  <a:pt x="10877262" y="2585241"/>
                </a:lnTo>
                <a:lnTo>
                  <a:pt x="11347734" y="3055713"/>
                </a:lnTo>
                <a:lnTo>
                  <a:pt x="11817249" y="2586199"/>
                </a:lnTo>
                <a:lnTo>
                  <a:pt x="11817249" y="2526787"/>
                </a:lnTo>
                <a:close/>
                <a:moveTo>
                  <a:pt x="258363" y="1973449"/>
                </a:moveTo>
                <a:lnTo>
                  <a:pt x="369188" y="1973449"/>
                </a:lnTo>
                <a:lnTo>
                  <a:pt x="369188" y="2084274"/>
                </a:lnTo>
                <a:lnTo>
                  <a:pt x="258363" y="2084274"/>
                </a:lnTo>
                <a:close/>
                <a:moveTo>
                  <a:pt x="2359980" y="1973449"/>
                </a:moveTo>
                <a:lnTo>
                  <a:pt x="2470805" y="1973449"/>
                </a:lnTo>
                <a:lnTo>
                  <a:pt x="2470805" y="2084274"/>
                </a:lnTo>
                <a:lnTo>
                  <a:pt x="2359980" y="2084274"/>
                </a:lnTo>
                <a:close/>
                <a:moveTo>
                  <a:pt x="1309171" y="1973449"/>
                </a:moveTo>
                <a:lnTo>
                  <a:pt x="1419995" y="1973449"/>
                </a:lnTo>
                <a:lnTo>
                  <a:pt x="1419995" y="2084274"/>
                </a:lnTo>
                <a:lnTo>
                  <a:pt x="1309171" y="2084274"/>
                </a:lnTo>
                <a:close/>
                <a:moveTo>
                  <a:pt x="4461591" y="1973448"/>
                </a:moveTo>
                <a:lnTo>
                  <a:pt x="4572416" y="1973448"/>
                </a:lnTo>
                <a:lnTo>
                  <a:pt x="4572416" y="2084273"/>
                </a:lnTo>
                <a:lnTo>
                  <a:pt x="4461591" y="2084273"/>
                </a:lnTo>
                <a:close/>
                <a:moveTo>
                  <a:pt x="3410788" y="1973448"/>
                </a:moveTo>
                <a:lnTo>
                  <a:pt x="3521614" y="1973448"/>
                </a:lnTo>
                <a:lnTo>
                  <a:pt x="3521614" y="2084273"/>
                </a:lnTo>
                <a:lnTo>
                  <a:pt x="3410788" y="2084273"/>
                </a:lnTo>
                <a:close/>
                <a:moveTo>
                  <a:pt x="6563205" y="1973448"/>
                </a:moveTo>
                <a:lnTo>
                  <a:pt x="6674030" y="1973448"/>
                </a:lnTo>
                <a:lnTo>
                  <a:pt x="6674030" y="2084273"/>
                </a:lnTo>
                <a:lnTo>
                  <a:pt x="6563205" y="2084273"/>
                </a:lnTo>
                <a:close/>
                <a:moveTo>
                  <a:pt x="5512399" y="1973448"/>
                </a:moveTo>
                <a:lnTo>
                  <a:pt x="5623224" y="1973448"/>
                </a:lnTo>
                <a:lnTo>
                  <a:pt x="5623224" y="2084273"/>
                </a:lnTo>
                <a:lnTo>
                  <a:pt x="5512399" y="2084273"/>
                </a:lnTo>
                <a:close/>
                <a:moveTo>
                  <a:pt x="7614013" y="1973448"/>
                </a:moveTo>
                <a:lnTo>
                  <a:pt x="7724838" y="1973448"/>
                </a:lnTo>
                <a:lnTo>
                  <a:pt x="7724838" y="2084273"/>
                </a:lnTo>
                <a:lnTo>
                  <a:pt x="7614013" y="2084273"/>
                </a:lnTo>
                <a:close/>
                <a:moveTo>
                  <a:pt x="9715629" y="1973448"/>
                </a:moveTo>
                <a:lnTo>
                  <a:pt x="9826454" y="1973448"/>
                </a:lnTo>
                <a:lnTo>
                  <a:pt x="9826454" y="2084273"/>
                </a:lnTo>
                <a:lnTo>
                  <a:pt x="9715629" y="2084273"/>
                </a:lnTo>
                <a:close/>
                <a:moveTo>
                  <a:pt x="8664821" y="1973448"/>
                </a:moveTo>
                <a:lnTo>
                  <a:pt x="8775646" y="1973448"/>
                </a:lnTo>
                <a:lnTo>
                  <a:pt x="8775646" y="2084273"/>
                </a:lnTo>
                <a:lnTo>
                  <a:pt x="8664821" y="2084273"/>
                </a:lnTo>
                <a:close/>
                <a:moveTo>
                  <a:pt x="11817249" y="1973448"/>
                </a:moveTo>
                <a:lnTo>
                  <a:pt x="11928074" y="1973448"/>
                </a:lnTo>
                <a:lnTo>
                  <a:pt x="11928074" y="2084273"/>
                </a:lnTo>
                <a:lnTo>
                  <a:pt x="11817249" y="2084273"/>
                </a:lnTo>
                <a:close/>
                <a:moveTo>
                  <a:pt x="10766437" y="1973448"/>
                </a:moveTo>
                <a:lnTo>
                  <a:pt x="10877262" y="1973448"/>
                </a:lnTo>
                <a:lnTo>
                  <a:pt x="10877262" y="2084273"/>
                </a:lnTo>
                <a:lnTo>
                  <a:pt x="10766437" y="2084273"/>
                </a:lnTo>
                <a:close/>
                <a:moveTo>
                  <a:pt x="3441643" y="1557959"/>
                </a:moveTo>
                <a:lnTo>
                  <a:pt x="2968431" y="2031169"/>
                </a:lnTo>
                <a:lnTo>
                  <a:pt x="3437348" y="2500070"/>
                </a:lnTo>
                <a:lnTo>
                  <a:pt x="3497959" y="2500070"/>
                </a:lnTo>
                <a:lnTo>
                  <a:pt x="3966865" y="2031168"/>
                </a:lnTo>
                <a:lnTo>
                  <a:pt x="3493665" y="1557959"/>
                </a:lnTo>
                <a:close/>
                <a:moveTo>
                  <a:pt x="2390961" y="1557959"/>
                </a:moveTo>
                <a:lnTo>
                  <a:pt x="1917745" y="2031169"/>
                </a:lnTo>
                <a:lnTo>
                  <a:pt x="2386665" y="2500070"/>
                </a:lnTo>
                <a:lnTo>
                  <a:pt x="2447277" y="2500070"/>
                </a:lnTo>
                <a:lnTo>
                  <a:pt x="2916189" y="2031169"/>
                </a:lnTo>
                <a:lnTo>
                  <a:pt x="2442980" y="1557959"/>
                </a:lnTo>
                <a:close/>
                <a:moveTo>
                  <a:pt x="1340273" y="1557959"/>
                </a:moveTo>
                <a:lnTo>
                  <a:pt x="867066" y="2031167"/>
                </a:lnTo>
                <a:lnTo>
                  <a:pt x="1335980" y="2500070"/>
                </a:lnTo>
                <a:lnTo>
                  <a:pt x="1396589" y="2500070"/>
                </a:lnTo>
                <a:lnTo>
                  <a:pt x="1865501" y="2031169"/>
                </a:lnTo>
                <a:lnTo>
                  <a:pt x="1392293" y="1557959"/>
                </a:lnTo>
                <a:close/>
                <a:moveTo>
                  <a:pt x="5542986" y="1557958"/>
                </a:moveTo>
                <a:lnTo>
                  <a:pt x="5069790" y="2031167"/>
                </a:lnTo>
                <a:lnTo>
                  <a:pt x="5538694" y="2500070"/>
                </a:lnTo>
                <a:lnTo>
                  <a:pt x="5599302" y="2500070"/>
                </a:lnTo>
                <a:lnTo>
                  <a:pt x="6068206" y="2031166"/>
                </a:lnTo>
                <a:lnTo>
                  <a:pt x="5595011" y="1557958"/>
                </a:lnTo>
                <a:close/>
                <a:moveTo>
                  <a:pt x="4492305" y="1557958"/>
                </a:moveTo>
                <a:lnTo>
                  <a:pt x="4019109" y="2031168"/>
                </a:lnTo>
                <a:lnTo>
                  <a:pt x="4488010" y="2500070"/>
                </a:lnTo>
                <a:lnTo>
                  <a:pt x="4548620" y="2500070"/>
                </a:lnTo>
                <a:lnTo>
                  <a:pt x="5017539" y="2031167"/>
                </a:lnTo>
                <a:lnTo>
                  <a:pt x="4544326" y="1557958"/>
                </a:lnTo>
                <a:close/>
                <a:moveTo>
                  <a:pt x="7644337" y="1557958"/>
                </a:moveTo>
                <a:lnTo>
                  <a:pt x="7171129" y="2031167"/>
                </a:lnTo>
                <a:lnTo>
                  <a:pt x="7640044" y="2500070"/>
                </a:lnTo>
                <a:lnTo>
                  <a:pt x="7700653" y="2500070"/>
                </a:lnTo>
                <a:lnTo>
                  <a:pt x="8169569" y="2031167"/>
                </a:lnTo>
                <a:lnTo>
                  <a:pt x="7696361" y="1557958"/>
                </a:lnTo>
                <a:close/>
                <a:moveTo>
                  <a:pt x="6593656" y="1557958"/>
                </a:moveTo>
                <a:lnTo>
                  <a:pt x="6120450" y="2031165"/>
                </a:lnTo>
                <a:lnTo>
                  <a:pt x="6589366" y="2500070"/>
                </a:lnTo>
                <a:lnTo>
                  <a:pt x="6649970" y="2500070"/>
                </a:lnTo>
                <a:lnTo>
                  <a:pt x="7118885" y="2031167"/>
                </a:lnTo>
                <a:lnTo>
                  <a:pt x="6645676" y="1557958"/>
                </a:lnTo>
                <a:close/>
                <a:moveTo>
                  <a:pt x="9745703" y="1557958"/>
                </a:moveTo>
                <a:lnTo>
                  <a:pt x="9272494" y="2031167"/>
                </a:lnTo>
                <a:lnTo>
                  <a:pt x="9741408" y="2500070"/>
                </a:lnTo>
                <a:lnTo>
                  <a:pt x="9802016" y="2500070"/>
                </a:lnTo>
                <a:lnTo>
                  <a:pt x="10270931" y="2031167"/>
                </a:lnTo>
                <a:lnTo>
                  <a:pt x="9797723" y="1557958"/>
                </a:lnTo>
                <a:close/>
                <a:moveTo>
                  <a:pt x="8695019" y="1557958"/>
                </a:moveTo>
                <a:lnTo>
                  <a:pt x="8221812" y="2031166"/>
                </a:lnTo>
                <a:lnTo>
                  <a:pt x="8690730" y="2500070"/>
                </a:lnTo>
                <a:lnTo>
                  <a:pt x="8751334" y="2500070"/>
                </a:lnTo>
                <a:lnTo>
                  <a:pt x="9220250" y="2031166"/>
                </a:lnTo>
                <a:lnTo>
                  <a:pt x="8747043" y="1557958"/>
                </a:lnTo>
                <a:close/>
                <a:moveTo>
                  <a:pt x="10796383" y="1557958"/>
                </a:moveTo>
                <a:lnTo>
                  <a:pt x="10323175" y="2031166"/>
                </a:lnTo>
                <a:lnTo>
                  <a:pt x="10792091" y="2500070"/>
                </a:lnTo>
                <a:lnTo>
                  <a:pt x="10852696" y="2500070"/>
                </a:lnTo>
                <a:lnTo>
                  <a:pt x="11321614" y="2031164"/>
                </a:lnTo>
                <a:lnTo>
                  <a:pt x="10848409" y="1557958"/>
                </a:lnTo>
                <a:close/>
                <a:moveTo>
                  <a:pt x="783781" y="1447135"/>
                </a:moveTo>
                <a:lnTo>
                  <a:pt x="894606" y="1447135"/>
                </a:lnTo>
                <a:lnTo>
                  <a:pt x="894606" y="1557959"/>
                </a:lnTo>
                <a:lnTo>
                  <a:pt x="783781" y="1557959"/>
                </a:lnTo>
                <a:close/>
                <a:moveTo>
                  <a:pt x="1834586" y="1447134"/>
                </a:moveTo>
                <a:lnTo>
                  <a:pt x="1945411" y="1447134"/>
                </a:lnTo>
                <a:lnTo>
                  <a:pt x="1945411" y="1557959"/>
                </a:lnTo>
                <a:lnTo>
                  <a:pt x="1834586" y="1557959"/>
                </a:lnTo>
                <a:close/>
                <a:moveTo>
                  <a:pt x="4987002" y="1447134"/>
                </a:moveTo>
                <a:lnTo>
                  <a:pt x="5097832" y="1447134"/>
                </a:lnTo>
                <a:lnTo>
                  <a:pt x="5097832" y="1557958"/>
                </a:lnTo>
                <a:lnTo>
                  <a:pt x="4987002" y="1557958"/>
                </a:lnTo>
                <a:close/>
                <a:moveTo>
                  <a:pt x="3936204" y="1447134"/>
                </a:moveTo>
                <a:lnTo>
                  <a:pt x="4047028" y="1447134"/>
                </a:lnTo>
                <a:lnTo>
                  <a:pt x="4047028" y="1557959"/>
                </a:lnTo>
                <a:lnTo>
                  <a:pt x="3936204" y="1557959"/>
                </a:lnTo>
                <a:close/>
                <a:moveTo>
                  <a:pt x="2885398" y="1447134"/>
                </a:moveTo>
                <a:lnTo>
                  <a:pt x="2996224" y="1447134"/>
                </a:lnTo>
                <a:lnTo>
                  <a:pt x="2996224" y="1557959"/>
                </a:lnTo>
                <a:lnTo>
                  <a:pt x="2885398" y="1557959"/>
                </a:lnTo>
                <a:close/>
                <a:moveTo>
                  <a:pt x="6037801" y="1447133"/>
                </a:moveTo>
                <a:lnTo>
                  <a:pt x="6148626" y="1447133"/>
                </a:lnTo>
                <a:lnTo>
                  <a:pt x="6148626" y="1557958"/>
                </a:lnTo>
                <a:lnTo>
                  <a:pt x="6037801" y="1557958"/>
                </a:lnTo>
                <a:close/>
                <a:moveTo>
                  <a:pt x="9190225" y="1447133"/>
                </a:moveTo>
                <a:lnTo>
                  <a:pt x="9301050" y="1447133"/>
                </a:lnTo>
                <a:lnTo>
                  <a:pt x="9301050" y="1557958"/>
                </a:lnTo>
                <a:lnTo>
                  <a:pt x="9190225" y="1557958"/>
                </a:lnTo>
                <a:close/>
                <a:moveTo>
                  <a:pt x="8139417" y="1447133"/>
                </a:moveTo>
                <a:lnTo>
                  <a:pt x="8250242" y="1447133"/>
                </a:lnTo>
                <a:lnTo>
                  <a:pt x="8250242" y="1557958"/>
                </a:lnTo>
                <a:lnTo>
                  <a:pt x="8139417" y="1557958"/>
                </a:lnTo>
                <a:close/>
                <a:moveTo>
                  <a:pt x="7088609" y="1447133"/>
                </a:moveTo>
                <a:lnTo>
                  <a:pt x="7199434" y="1447133"/>
                </a:lnTo>
                <a:lnTo>
                  <a:pt x="7199434" y="1557958"/>
                </a:lnTo>
                <a:lnTo>
                  <a:pt x="7088609" y="1557958"/>
                </a:lnTo>
                <a:close/>
                <a:moveTo>
                  <a:pt x="10241033" y="1447133"/>
                </a:moveTo>
                <a:lnTo>
                  <a:pt x="10351858" y="1447133"/>
                </a:lnTo>
                <a:lnTo>
                  <a:pt x="10351858" y="1557957"/>
                </a:lnTo>
                <a:lnTo>
                  <a:pt x="10241033" y="1557957"/>
                </a:lnTo>
                <a:close/>
                <a:moveTo>
                  <a:pt x="11291841" y="1447133"/>
                </a:moveTo>
                <a:lnTo>
                  <a:pt x="11402666" y="1447133"/>
                </a:lnTo>
                <a:lnTo>
                  <a:pt x="11402666" y="1557957"/>
                </a:lnTo>
                <a:lnTo>
                  <a:pt x="11291841" y="1557957"/>
                </a:lnTo>
                <a:close/>
                <a:moveTo>
                  <a:pt x="2942310" y="1006607"/>
                </a:moveTo>
                <a:lnTo>
                  <a:pt x="2470820" y="1478100"/>
                </a:lnTo>
                <a:lnTo>
                  <a:pt x="2470820" y="1533556"/>
                </a:lnTo>
                <a:lnTo>
                  <a:pt x="2942310" y="2005047"/>
                </a:lnTo>
                <a:lnTo>
                  <a:pt x="3410804" y="1536556"/>
                </a:lnTo>
                <a:lnTo>
                  <a:pt x="3410804" y="1475099"/>
                </a:lnTo>
                <a:close/>
                <a:moveTo>
                  <a:pt x="1891623" y="1006607"/>
                </a:moveTo>
                <a:lnTo>
                  <a:pt x="1420008" y="1478224"/>
                </a:lnTo>
                <a:lnTo>
                  <a:pt x="1420008" y="1533431"/>
                </a:lnTo>
                <a:lnTo>
                  <a:pt x="1891623" y="2005047"/>
                </a:lnTo>
                <a:lnTo>
                  <a:pt x="2359996" y="1536681"/>
                </a:lnTo>
                <a:lnTo>
                  <a:pt x="2359996" y="1474975"/>
                </a:lnTo>
                <a:close/>
                <a:moveTo>
                  <a:pt x="840943" y="1006607"/>
                </a:moveTo>
                <a:lnTo>
                  <a:pt x="369202" y="1478351"/>
                </a:lnTo>
                <a:lnTo>
                  <a:pt x="369202" y="1533303"/>
                </a:lnTo>
                <a:lnTo>
                  <a:pt x="840944" y="2005046"/>
                </a:lnTo>
                <a:lnTo>
                  <a:pt x="1309184" y="1536806"/>
                </a:lnTo>
                <a:lnTo>
                  <a:pt x="1309184" y="1474850"/>
                </a:lnTo>
                <a:close/>
                <a:moveTo>
                  <a:pt x="3992987" y="1006606"/>
                </a:moveTo>
                <a:lnTo>
                  <a:pt x="3521631" y="1477974"/>
                </a:lnTo>
                <a:lnTo>
                  <a:pt x="3521631" y="1533680"/>
                </a:lnTo>
                <a:lnTo>
                  <a:pt x="3992986" y="2005046"/>
                </a:lnTo>
                <a:lnTo>
                  <a:pt x="4461598" y="1536423"/>
                </a:lnTo>
                <a:lnTo>
                  <a:pt x="4461598" y="1475230"/>
                </a:lnTo>
                <a:close/>
                <a:moveTo>
                  <a:pt x="6094326" y="1006605"/>
                </a:moveTo>
                <a:lnTo>
                  <a:pt x="5623230" y="1477714"/>
                </a:lnTo>
                <a:lnTo>
                  <a:pt x="5623230" y="1533934"/>
                </a:lnTo>
                <a:lnTo>
                  <a:pt x="6094328" y="2005044"/>
                </a:lnTo>
                <a:lnTo>
                  <a:pt x="6563205" y="1536166"/>
                </a:lnTo>
                <a:lnTo>
                  <a:pt x="6563205" y="1475487"/>
                </a:lnTo>
                <a:close/>
                <a:moveTo>
                  <a:pt x="9246371" y="1006604"/>
                </a:moveTo>
                <a:lnTo>
                  <a:pt x="8775646" y="1477332"/>
                </a:lnTo>
                <a:lnTo>
                  <a:pt x="8775646" y="1534319"/>
                </a:lnTo>
                <a:lnTo>
                  <a:pt x="9246371" y="2005045"/>
                </a:lnTo>
                <a:lnTo>
                  <a:pt x="9715629" y="1535786"/>
                </a:lnTo>
                <a:lnTo>
                  <a:pt x="9715629" y="1475864"/>
                </a:lnTo>
                <a:close/>
                <a:moveTo>
                  <a:pt x="5043669" y="1006604"/>
                </a:moveTo>
                <a:lnTo>
                  <a:pt x="4572422" y="1477843"/>
                </a:lnTo>
                <a:lnTo>
                  <a:pt x="4572422" y="1533811"/>
                </a:lnTo>
                <a:lnTo>
                  <a:pt x="5043664" y="2005045"/>
                </a:lnTo>
                <a:lnTo>
                  <a:pt x="5512407" y="1536296"/>
                </a:lnTo>
                <a:lnTo>
                  <a:pt x="5512407" y="1475351"/>
                </a:lnTo>
                <a:close/>
                <a:moveTo>
                  <a:pt x="11347735" y="1006604"/>
                </a:moveTo>
                <a:lnTo>
                  <a:pt x="10877262" y="1477079"/>
                </a:lnTo>
                <a:lnTo>
                  <a:pt x="10877262" y="1534567"/>
                </a:lnTo>
                <a:lnTo>
                  <a:pt x="11347736" y="2005041"/>
                </a:lnTo>
                <a:lnTo>
                  <a:pt x="11817249" y="1535528"/>
                </a:lnTo>
                <a:lnTo>
                  <a:pt x="11817249" y="1476120"/>
                </a:lnTo>
                <a:close/>
                <a:moveTo>
                  <a:pt x="8195690" y="1006604"/>
                </a:moveTo>
                <a:lnTo>
                  <a:pt x="7724838" y="1477458"/>
                </a:lnTo>
                <a:lnTo>
                  <a:pt x="7724838" y="1534191"/>
                </a:lnTo>
                <a:lnTo>
                  <a:pt x="8195691" y="2005044"/>
                </a:lnTo>
                <a:lnTo>
                  <a:pt x="8664821" y="1535914"/>
                </a:lnTo>
                <a:lnTo>
                  <a:pt x="8664821" y="1475736"/>
                </a:lnTo>
                <a:close/>
                <a:moveTo>
                  <a:pt x="7145009" y="1006604"/>
                </a:moveTo>
                <a:lnTo>
                  <a:pt x="6674030" y="1477584"/>
                </a:lnTo>
                <a:lnTo>
                  <a:pt x="6674030" y="1534069"/>
                </a:lnTo>
                <a:lnTo>
                  <a:pt x="7145007" y="2005046"/>
                </a:lnTo>
                <a:lnTo>
                  <a:pt x="7614013" y="1536039"/>
                </a:lnTo>
                <a:lnTo>
                  <a:pt x="7614013" y="1475610"/>
                </a:lnTo>
                <a:close/>
                <a:moveTo>
                  <a:pt x="10297056" y="1006603"/>
                </a:moveTo>
                <a:lnTo>
                  <a:pt x="9826454" y="1477207"/>
                </a:lnTo>
                <a:lnTo>
                  <a:pt x="9826454" y="1534445"/>
                </a:lnTo>
                <a:lnTo>
                  <a:pt x="10297053" y="2005045"/>
                </a:lnTo>
                <a:lnTo>
                  <a:pt x="10766437" y="1535660"/>
                </a:lnTo>
                <a:lnTo>
                  <a:pt x="10766437" y="1475986"/>
                </a:lnTo>
                <a:close/>
                <a:moveTo>
                  <a:pt x="258361" y="922634"/>
                </a:moveTo>
                <a:lnTo>
                  <a:pt x="369186" y="922634"/>
                </a:lnTo>
                <a:lnTo>
                  <a:pt x="369186" y="1033459"/>
                </a:lnTo>
                <a:lnTo>
                  <a:pt x="258361" y="1033459"/>
                </a:lnTo>
                <a:close/>
                <a:moveTo>
                  <a:pt x="2359977" y="922633"/>
                </a:moveTo>
                <a:lnTo>
                  <a:pt x="2470802" y="922633"/>
                </a:lnTo>
                <a:lnTo>
                  <a:pt x="2470802" y="1033458"/>
                </a:lnTo>
                <a:lnTo>
                  <a:pt x="2359977" y="1033458"/>
                </a:lnTo>
                <a:close/>
                <a:moveTo>
                  <a:pt x="1309169" y="922633"/>
                </a:moveTo>
                <a:lnTo>
                  <a:pt x="1419993" y="922633"/>
                </a:lnTo>
                <a:lnTo>
                  <a:pt x="1419993" y="1033458"/>
                </a:lnTo>
                <a:lnTo>
                  <a:pt x="1309169" y="1033458"/>
                </a:lnTo>
                <a:close/>
                <a:moveTo>
                  <a:pt x="5512398" y="922633"/>
                </a:moveTo>
                <a:lnTo>
                  <a:pt x="5623223" y="922633"/>
                </a:lnTo>
                <a:lnTo>
                  <a:pt x="5623223" y="1033458"/>
                </a:lnTo>
                <a:lnTo>
                  <a:pt x="5512398" y="1033458"/>
                </a:lnTo>
                <a:close/>
                <a:moveTo>
                  <a:pt x="4461591" y="922633"/>
                </a:moveTo>
                <a:lnTo>
                  <a:pt x="4572415" y="922633"/>
                </a:lnTo>
                <a:lnTo>
                  <a:pt x="4572415" y="1033458"/>
                </a:lnTo>
                <a:lnTo>
                  <a:pt x="4461591" y="1033458"/>
                </a:lnTo>
                <a:close/>
                <a:moveTo>
                  <a:pt x="3410785" y="922633"/>
                </a:moveTo>
                <a:lnTo>
                  <a:pt x="3521610" y="922633"/>
                </a:lnTo>
                <a:lnTo>
                  <a:pt x="3521610" y="1033458"/>
                </a:lnTo>
                <a:lnTo>
                  <a:pt x="3410785" y="1033458"/>
                </a:lnTo>
                <a:close/>
                <a:moveTo>
                  <a:pt x="7614013" y="922633"/>
                </a:moveTo>
                <a:lnTo>
                  <a:pt x="7724838" y="922633"/>
                </a:lnTo>
                <a:lnTo>
                  <a:pt x="7724838" y="1033458"/>
                </a:lnTo>
                <a:lnTo>
                  <a:pt x="7614013" y="1033458"/>
                </a:lnTo>
                <a:close/>
                <a:moveTo>
                  <a:pt x="6563205" y="922633"/>
                </a:moveTo>
                <a:lnTo>
                  <a:pt x="6674030" y="922633"/>
                </a:lnTo>
                <a:lnTo>
                  <a:pt x="6674030" y="1033458"/>
                </a:lnTo>
                <a:lnTo>
                  <a:pt x="6563205" y="1033458"/>
                </a:lnTo>
                <a:close/>
                <a:moveTo>
                  <a:pt x="10766437" y="922633"/>
                </a:moveTo>
                <a:lnTo>
                  <a:pt x="10877262" y="922633"/>
                </a:lnTo>
                <a:lnTo>
                  <a:pt x="10877262" y="1033458"/>
                </a:lnTo>
                <a:lnTo>
                  <a:pt x="10766437" y="1033458"/>
                </a:lnTo>
                <a:close/>
                <a:moveTo>
                  <a:pt x="9715629" y="922633"/>
                </a:moveTo>
                <a:lnTo>
                  <a:pt x="9826454" y="922633"/>
                </a:lnTo>
                <a:lnTo>
                  <a:pt x="9826454" y="1033458"/>
                </a:lnTo>
                <a:lnTo>
                  <a:pt x="9715629" y="1033458"/>
                </a:lnTo>
                <a:close/>
                <a:moveTo>
                  <a:pt x="8664821" y="922633"/>
                </a:moveTo>
                <a:lnTo>
                  <a:pt x="8775646" y="922633"/>
                </a:lnTo>
                <a:lnTo>
                  <a:pt x="8775646" y="1033458"/>
                </a:lnTo>
                <a:lnTo>
                  <a:pt x="8664821" y="1033458"/>
                </a:lnTo>
                <a:close/>
                <a:moveTo>
                  <a:pt x="11817249" y="922633"/>
                </a:moveTo>
                <a:lnTo>
                  <a:pt x="11928074" y="922633"/>
                </a:lnTo>
                <a:lnTo>
                  <a:pt x="11928074" y="1033458"/>
                </a:lnTo>
                <a:lnTo>
                  <a:pt x="11817249" y="1033458"/>
                </a:lnTo>
                <a:close/>
                <a:moveTo>
                  <a:pt x="1337485" y="510062"/>
                </a:moveTo>
                <a:lnTo>
                  <a:pt x="867065" y="980486"/>
                </a:lnTo>
                <a:lnTo>
                  <a:pt x="1333712" y="1447134"/>
                </a:lnTo>
                <a:lnTo>
                  <a:pt x="1398855" y="1447134"/>
                </a:lnTo>
                <a:lnTo>
                  <a:pt x="1865501" y="980486"/>
                </a:lnTo>
                <a:lnTo>
                  <a:pt x="1395081" y="510062"/>
                </a:lnTo>
                <a:close/>
                <a:moveTo>
                  <a:pt x="2388173" y="510062"/>
                </a:moveTo>
                <a:lnTo>
                  <a:pt x="1917745" y="980486"/>
                </a:lnTo>
                <a:lnTo>
                  <a:pt x="2384399" y="1447134"/>
                </a:lnTo>
                <a:lnTo>
                  <a:pt x="2449542" y="1447134"/>
                </a:lnTo>
                <a:lnTo>
                  <a:pt x="2916189" y="980486"/>
                </a:lnTo>
                <a:lnTo>
                  <a:pt x="2445767" y="510062"/>
                </a:lnTo>
                <a:close/>
                <a:moveTo>
                  <a:pt x="3438856" y="510062"/>
                </a:moveTo>
                <a:lnTo>
                  <a:pt x="2968432" y="980486"/>
                </a:lnTo>
                <a:lnTo>
                  <a:pt x="3435083" y="1447134"/>
                </a:lnTo>
                <a:lnTo>
                  <a:pt x="3500228" y="1447134"/>
                </a:lnTo>
                <a:lnTo>
                  <a:pt x="3966865" y="980485"/>
                </a:lnTo>
                <a:lnTo>
                  <a:pt x="3496454" y="510062"/>
                </a:lnTo>
                <a:close/>
                <a:moveTo>
                  <a:pt x="4489518" y="510062"/>
                </a:moveTo>
                <a:lnTo>
                  <a:pt x="4019109" y="980485"/>
                </a:lnTo>
                <a:lnTo>
                  <a:pt x="4485744" y="1447134"/>
                </a:lnTo>
                <a:lnTo>
                  <a:pt x="4550887" y="1447134"/>
                </a:lnTo>
                <a:lnTo>
                  <a:pt x="5017543" y="980483"/>
                </a:lnTo>
                <a:lnTo>
                  <a:pt x="4547118" y="510062"/>
                </a:lnTo>
                <a:close/>
                <a:moveTo>
                  <a:pt x="5540201" y="510062"/>
                </a:moveTo>
                <a:lnTo>
                  <a:pt x="5069792" y="980483"/>
                </a:lnTo>
                <a:lnTo>
                  <a:pt x="5536431" y="1447134"/>
                </a:lnTo>
                <a:lnTo>
                  <a:pt x="5601567" y="1447134"/>
                </a:lnTo>
                <a:lnTo>
                  <a:pt x="6068204" y="980484"/>
                </a:lnTo>
                <a:lnTo>
                  <a:pt x="5597797" y="510062"/>
                </a:lnTo>
                <a:close/>
                <a:moveTo>
                  <a:pt x="6590867" y="510062"/>
                </a:moveTo>
                <a:lnTo>
                  <a:pt x="6120447" y="980484"/>
                </a:lnTo>
                <a:lnTo>
                  <a:pt x="6587095" y="1447133"/>
                </a:lnTo>
                <a:lnTo>
                  <a:pt x="6652238" y="1447133"/>
                </a:lnTo>
                <a:lnTo>
                  <a:pt x="7118887" y="980483"/>
                </a:lnTo>
                <a:lnTo>
                  <a:pt x="6648468" y="510062"/>
                </a:lnTo>
                <a:close/>
                <a:moveTo>
                  <a:pt x="7641550" y="510061"/>
                </a:moveTo>
                <a:lnTo>
                  <a:pt x="7171131" y="980482"/>
                </a:lnTo>
                <a:lnTo>
                  <a:pt x="7637780" y="1447133"/>
                </a:lnTo>
                <a:lnTo>
                  <a:pt x="7702919" y="1447133"/>
                </a:lnTo>
                <a:lnTo>
                  <a:pt x="8169568" y="980483"/>
                </a:lnTo>
                <a:lnTo>
                  <a:pt x="7699149" y="510061"/>
                </a:lnTo>
                <a:close/>
                <a:moveTo>
                  <a:pt x="8692232" y="510061"/>
                </a:moveTo>
                <a:lnTo>
                  <a:pt x="8221811" y="980484"/>
                </a:lnTo>
                <a:lnTo>
                  <a:pt x="8688459" y="1447133"/>
                </a:lnTo>
                <a:lnTo>
                  <a:pt x="8753603" y="1447133"/>
                </a:lnTo>
                <a:lnTo>
                  <a:pt x="9220250" y="980484"/>
                </a:lnTo>
                <a:lnTo>
                  <a:pt x="8749829" y="510061"/>
                </a:lnTo>
                <a:close/>
                <a:moveTo>
                  <a:pt x="10793597" y="510061"/>
                </a:moveTo>
                <a:lnTo>
                  <a:pt x="10323178" y="980482"/>
                </a:lnTo>
                <a:lnTo>
                  <a:pt x="10789828" y="1447133"/>
                </a:lnTo>
                <a:lnTo>
                  <a:pt x="10854964" y="1447133"/>
                </a:lnTo>
                <a:lnTo>
                  <a:pt x="11321613" y="980483"/>
                </a:lnTo>
                <a:lnTo>
                  <a:pt x="10851193" y="510061"/>
                </a:lnTo>
                <a:close/>
                <a:moveTo>
                  <a:pt x="9742913" y="510061"/>
                </a:moveTo>
                <a:lnTo>
                  <a:pt x="9272493" y="980483"/>
                </a:lnTo>
                <a:lnTo>
                  <a:pt x="9739141" y="1447133"/>
                </a:lnTo>
                <a:lnTo>
                  <a:pt x="9804283" y="1447133"/>
                </a:lnTo>
                <a:lnTo>
                  <a:pt x="10270933" y="980481"/>
                </a:lnTo>
                <a:lnTo>
                  <a:pt x="9800515" y="510061"/>
                </a:lnTo>
                <a:close/>
                <a:moveTo>
                  <a:pt x="783785" y="399238"/>
                </a:moveTo>
                <a:lnTo>
                  <a:pt x="894609" y="399238"/>
                </a:lnTo>
                <a:lnTo>
                  <a:pt x="894609" y="510062"/>
                </a:lnTo>
                <a:lnTo>
                  <a:pt x="783785" y="510062"/>
                </a:lnTo>
                <a:close/>
                <a:moveTo>
                  <a:pt x="2885401" y="399237"/>
                </a:moveTo>
                <a:lnTo>
                  <a:pt x="2996227" y="399237"/>
                </a:lnTo>
                <a:lnTo>
                  <a:pt x="2996227" y="510062"/>
                </a:lnTo>
                <a:lnTo>
                  <a:pt x="2885401" y="510062"/>
                </a:lnTo>
                <a:close/>
                <a:moveTo>
                  <a:pt x="1834590" y="399237"/>
                </a:moveTo>
                <a:lnTo>
                  <a:pt x="1945415" y="399237"/>
                </a:lnTo>
                <a:lnTo>
                  <a:pt x="1945415" y="510062"/>
                </a:lnTo>
                <a:lnTo>
                  <a:pt x="1834590" y="510062"/>
                </a:lnTo>
                <a:close/>
                <a:moveTo>
                  <a:pt x="3936208" y="399237"/>
                </a:moveTo>
                <a:lnTo>
                  <a:pt x="4047032" y="399237"/>
                </a:lnTo>
                <a:lnTo>
                  <a:pt x="4047032" y="510062"/>
                </a:lnTo>
                <a:lnTo>
                  <a:pt x="3936208" y="510062"/>
                </a:lnTo>
                <a:close/>
                <a:moveTo>
                  <a:pt x="4987004" y="399237"/>
                </a:moveTo>
                <a:lnTo>
                  <a:pt x="5097834" y="399237"/>
                </a:lnTo>
                <a:lnTo>
                  <a:pt x="5097834" y="510062"/>
                </a:lnTo>
                <a:lnTo>
                  <a:pt x="4987004" y="510062"/>
                </a:lnTo>
                <a:close/>
                <a:moveTo>
                  <a:pt x="6037802" y="399237"/>
                </a:moveTo>
                <a:lnTo>
                  <a:pt x="6148626" y="399237"/>
                </a:lnTo>
                <a:lnTo>
                  <a:pt x="6148626" y="510062"/>
                </a:lnTo>
                <a:lnTo>
                  <a:pt x="6037802" y="510062"/>
                </a:lnTo>
                <a:close/>
                <a:moveTo>
                  <a:pt x="7088609" y="399237"/>
                </a:moveTo>
                <a:lnTo>
                  <a:pt x="7199434" y="399237"/>
                </a:lnTo>
                <a:lnTo>
                  <a:pt x="7199434" y="510061"/>
                </a:lnTo>
                <a:lnTo>
                  <a:pt x="7088609" y="510061"/>
                </a:lnTo>
                <a:close/>
                <a:moveTo>
                  <a:pt x="8139417" y="399237"/>
                </a:moveTo>
                <a:lnTo>
                  <a:pt x="8250242" y="399237"/>
                </a:lnTo>
                <a:lnTo>
                  <a:pt x="8250242" y="510061"/>
                </a:lnTo>
                <a:lnTo>
                  <a:pt x="8139417" y="510061"/>
                </a:lnTo>
                <a:close/>
                <a:moveTo>
                  <a:pt x="9190225" y="399236"/>
                </a:moveTo>
                <a:lnTo>
                  <a:pt x="9301050" y="399236"/>
                </a:lnTo>
                <a:lnTo>
                  <a:pt x="9301050" y="510061"/>
                </a:lnTo>
                <a:lnTo>
                  <a:pt x="9190225" y="510061"/>
                </a:lnTo>
                <a:close/>
                <a:moveTo>
                  <a:pt x="10241033" y="399236"/>
                </a:moveTo>
                <a:lnTo>
                  <a:pt x="10351858" y="399236"/>
                </a:lnTo>
                <a:lnTo>
                  <a:pt x="10351858" y="510061"/>
                </a:lnTo>
                <a:lnTo>
                  <a:pt x="10241033" y="510061"/>
                </a:lnTo>
                <a:close/>
                <a:moveTo>
                  <a:pt x="11291841" y="399236"/>
                </a:moveTo>
                <a:lnTo>
                  <a:pt x="11402666" y="399236"/>
                </a:lnTo>
                <a:lnTo>
                  <a:pt x="11402666" y="510061"/>
                </a:lnTo>
                <a:lnTo>
                  <a:pt x="11291841" y="510061"/>
                </a:lnTo>
                <a:close/>
                <a:moveTo>
                  <a:pt x="6138405" y="0"/>
                </a:moveTo>
                <a:lnTo>
                  <a:pt x="6190649" y="0"/>
                </a:lnTo>
                <a:lnTo>
                  <a:pt x="6589887" y="399237"/>
                </a:lnTo>
                <a:lnTo>
                  <a:pt x="6649449" y="399237"/>
                </a:lnTo>
                <a:lnTo>
                  <a:pt x="7048684" y="2"/>
                </a:lnTo>
                <a:lnTo>
                  <a:pt x="7100928" y="2"/>
                </a:lnTo>
                <a:lnTo>
                  <a:pt x="6674030" y="426899"/>
                </a:lnTo>
                <a:lnTo>
                  <a:pt x="6674030" y="483379"/>
                </a:lnTo>
                <a:lnTo>
                  <a:pt x="7145009" y="954361"/>
                </a:lnTo>
                <a:lnTo>
                  <a:pt x="7614013" y="485355"/>
                </a:lnTo>
                <a:lnTo>
                  <a:pt x="7614013" y="424926"/>
                </a:lnTo>
                <a:lnTo>
                  <a:pt x="7189086" y="0"/>
                </a:lnTo>
                <a:lnTo>
                  <a:pt x="7241329" y="0"/>
                </a:lnTo>
                <a:lnTo>
                  <a:pt x="7640566" y="399237"/>
                </a:lnTo>
                <a:lnTo>
                  <a:pt x="7700131" y="399237"/>
                </a:lnTo>
                <a:lnTo>
                  <a:pt x="8099367" y="1"/>
                </a:lnTo>
                <a:lnTo>
                  <a:pt x="8151611" y="1"/>
                </a:lnTo>
                <a:lnTo>
                  <a:pt x="7724838" y="426774"/>
                </a:lnTo>
                <a:lnTo>
                  <a:pt x="7724838" y="483508"/>
                </a:lnTo>
                <a:lnTo>
                  <a:pt x="8195689" y="954363"/>
                </a:lnTo>
                <a:lnTo>
                  <a:pt x="8664821" y="485229"/>
                </a:lnTo>
                <a:lnTo>
                  <a:pt x="8664821" y="425053"/>
                </a:lnTo>
                <a:lnTo>
                  <a:pt x="8239767" y="0"/>
                </a:lnTo>
                <a:lnTo>
                  <a:pt x="8292011" y="0"/>
                </a:lnTo>
                <a:lnTo>
                  <a:pt x="8691248" y="399236"/>
                </a:lnTo>
                <a:lnTo>
                  <a:pt x="8750812" y="399236"/>
                </a:lnTo>
                <a:lnTo>
                  <a:pt x="9150049" y="1"/>
                </a:lnTo>
                <a:lnTo>
                  <a:pt x="9202293" y="1"/>
                </a:lnTo>
                <a:lnTo>
                  <a:pt x="8775646" y="426647"/>
                </a:lnTo>
                <a:lnTo>
                  <a:pt x="8775646" y="483635"/>
                </a:lnTo>
                <a:lnTo>
                  <a:pt x="9246372" y="954363"/>
                </a:lnTo>
                <a:lnTo>
                  <a:pt x="9715629" y="485103"/>
                </a:lnTo>
                <a:lnTo>
                  <a:pt x="9715629" y="425175"/>
                </a:lnTo>
                <a:lnTo>
                  <a:pt x="9290453" y="0"/>
                </a:lnTo>
                <a:lnTo>
                  <a:pt x="9342696" y="0"/>
                </a:lnTo>
                <a:lnTo>
                  <a:pt x="9741934" y="399236"/>
                </a:lnTo>
                <a:lnTo>
                  <a:pt x="9801496" y="399236"/>
                </a:lnTo>
                <a:lnTo>
                  <a:pt x="10200732" y="1"/>
                </a:lnTo>
                <a:lnTo>
                  <a:pt x="10252974" y="1"/>
                </a:lnTo>
                <a:lnTo>
                  <a:pt x="9826454" y="426520"/>
                </a:lnTo>
                <a:lnTo>
                  <a:pt x="9826454" y="483756"/>
                </a:lnTo>
                <a:lnTo>
                  <a:pt x="10297055" y="954360"/>
                </a:lnTo>
                <a:lnTo>
                  <a:pt x="10766437" y="484975"/>
                </a:lnTo>
                <a:lnTo>
                  <a:pt x="10766437" y="425305"/>
                </a:lnTo>
                <a:lnTo>
                  <a:pt x="10341131" y="0"/>
                </a:lnTo>
                <a:lnTo>
                  <a:pt x="10393375" y="0"/>
                </a:lnTo>
                <a:lnTo>
                  <a:pt x="10792612" y="399236"/>
                </a:lnTo>
                <a:lnTo>
                  <a:pt x="10852176" y="399236"/>
                </a:lnTo>
                <a:lnTo>
                  <a:pt x="11251411" y="3"/>
                </a:lnTo>
                <a:lnTo>
                  <a:pt x="11303657" y="3"/>
                </a:lnTo>
                <a:lnTo>
                  <a:pt x="10877262" y="426397"/>
                </a:lnTo>
                <a:lnTo>
                  <a:pt x="10877262" y="483887"/>
                </a:lnTo>
                <a:lnTo>
                  <a:pt x="11347735" y="954362"/>
                </a:lnTo>
                <a:lnTo>
                  <a:pt x="11817249" y="484846"/>
                </a:lnTo>
                <a:lnTo>
                  <a:pt x="11817249" y="425436"/>
                </a:lnTo>
                <a:lnTo>
                  <a:pt x="11391812" y="0"/>
                </a:lnTo>
                <a:lnTo>
                  <a:pt x="11444056" y="0"/>
                </a:lnTo>
                <a:lnTo>
                  <a:pt x="11843293" y="399236"/>
                </a:lnTo>
                <a:lnTo>
                  <a:pt x="11902859" y="399236"/>
                </a:lnTo>
                <a:lnTo>
                  <a:pt x="12191973" y="110123"/>
                </a:lnTo>
                <a:lnTo>
                  <a:pt x="12191973" y="162366"/>
                </a:lnTo>
                <a:lnTo>
                  <a:pt x="11928074" y="426265"/>
                </a:lnTo>
                <a:lnTo>
                  <a:pt x="11928074" y="484017"/>
                </a:lnTo>
                <a:lnTo>
                  <a:pt x="12191974" y="747926"/>
                </a:lnTo>
                <a:lnTo>
                  <a:pt x="12191974" y="800166"/>
                </a:lnTo>
                <a:lnTo>
                  <a:pt x="11901874" y="510061"/>
                </a:lnTo>
                <a:lnTo>
                  <a:pt x="11844278" y="510061"/>
                </a:lnTo>
                <a:lnTo>
                  <a:pt x="11373857" y="980483"/>
                </a:lnTo>
                <a:lnTo>
                  <a:pt x="11840505" y="1447132"/>
                </a:lnTo>
                <a:lnTo>
                  <a:pt x="11905645" y="1447132"/>
                </a:lnTo>
                <a:lnTo>
                  <a:pt x="12191976" y="1160803"/>
                </a:lnTo>
                <a:lnTo>
                  <a:pt x="12191976" y="1213046"/>
                </a:lnTo>
                <a:lnTo>
                  <a:pt x="11928074" y="1476947"/>
                </a:lnTo>
                <a:lnTo>
                  <a:pt x="11928074" y="1534702"/>
                </a:lnTo>
                <a:lnTo>
                  <a:pt x="12191975" y="1798604"/>
                </a:lnTo>
                <a:lnTo>
                  <a:pt x="12191975" y="1850847"/>
                </a:lnTo>
                <a:lnTo>
                  <a:pt x="11899087" y="1557957"/>
                </a:lnTo>
                <a:lnTo>
                  <a:pt x="11847063" y="1557957"/>
                </a:lnTo>
                <a:lnTo>
                  <a:pt x="11373858" y="2031163"/>
                </a:lnTo>
                <a:lnTo>
                  <a:pt x="11842778" y="2500070"/>
                </a:lnTo>
                <a:lnTo>
                  <a:pt x="11903378" y="2500070"/>
                </a:lnTo>
                <a:lnTo>
                  <a:pt x="12191975" y="2211473"/>
                </a:lnTo>
                <a:lnTo>
                  <a:pt x="12191974" y="2263716"/>
                </a:lnTo>
                <a:lnTo>
                  <a:pt x="11928074" y="2527616"/>
                </a:lnTo>
                <a:lnTo>
                  <a:pt x="11928074" y="2585366"/>
                </a:lnTo>
                <a:lnTo>
                  <a:pt x="12191978" y="2849270"/>
                </a:lnTo>
                <a:lnTo>
                  <a:pt x="12191977" y="2901515"/>
                </a:lnTo>
                <a:lnTo>
                  <a:pt x="11901357" y="2610895"/>
                </a:lnTo>
                <a:lnTo>
                  <a:pt x="11844795" y="2610895"/>
                </a:lnTo>
                <a:lnTo>
                  <a:pt x="11373856" y="3081835"/>
                </a:lnTo>
                <a:lnTo>
                  <a:pt x="11843230" y="3551209"/>
                </a:lnTo>
                <a:lnTo>
                  <a:pt x="11902922" y="3551209"/>
                </a:lnTo>
                <a:lnTo>
                  <a:pt x="12191974" y="3262156"/>
                </a:lnTo>
                <a:lnTo>
                  <a:pt x="12191974" y="3314400"/>
                </a:lnTo>
                <a:lnTo>
                  <a:pt x="11928074" y="3578299"/>
                </a:lnTo>
                <a:lnTo>
                  <a:pt x="11928074" y="3636053"/>
                </a:lnTo>
                <a:lnTo>
                  <a:pt x="12191975" y="3899954"/>
                </a:lnTo>
                <a:lnTo>
                  <a:pt x="12191975" y="3952198"/>
                </a:lnTo>
                <a:lnTo>
                  <a:pt x="11901811" y="3662034"/>
                </a:lnTo>
                <a:lnTo>
                  <a:pt x="11844339" y="3662034"/>
                </a:lnTo>
                <a:lnTo>
                  <a:pt x="11373856" y="4132518"/>
                </a:lnTo>
                <a:lnTo>
                  <a:pt x="11813331" y="4571992"/>
                </a:lnTo>
                <a:lnTo>
                  <a:pt x="11761089" y="4571991"/>
                </a:lnTo>
                <a:lnTo>
                  <a:pt x="11347736" y="4158638"/>
                </a:lnTo>
                <a:lnTo>
                  <a:pt x="10934382" y="4571992"/>
                </a:lnTo>
                <a:lnTo>
                  <a:pt x="10882138" y="4571992"/>
                </a:lnTo>
                <a:lnTo>
                  <a:pt x="11321614" y="4132516"/>
                </a:lnTo>
                <a:lnTo>
                  <a:pt x="10851132" y="3662034"/>
                </a:lnTo>
                <a:lnTo>
                  <a:pt x="10793656" y="3662034"/>
                </a:lnTo>
                <a:lnTo>
                  <a:pt x="10323175" y="4132515"/>
                </a:lnTo>
                <a:lnTo>
                  <a:pt x="10762651" y="4571991"/>
                </a:lnTo>
                <a:lnTo>
                  <a:pt x="10710406" y="4571992"/>
                </a:lnTo>
                <a:lnTo>
                  <a:pt x="10297052" y="4158638"/>
                </a:lnTo>
                <a:lnTo>
                  <a:pt x="9883699" y="4571992"/>
                </a:lnTo>
                <a:lnTo>
                  <a:pt x="9831456" y="4571992"/>
                </a:lnTo>
                <a:lnTo>
                  <a:pt x="10270931" y="4132517"/>
                </a:lnTo>
                <a:lnTo>
                  <a:pt x="9800448" y="3662034"/>
                </a:lnTo>
                <a:lnTo>
                  <a:pt x="9742974" y="3662034"/>
                </a:lnTo>
                <a:lnTo>
                  <a:pt x="9272491" y="4132517"/>
                </a:lnTo>
                <a:lnTo>
                  <a:pt x="9711968" y="4571993"/>
                </a:lnTo>
                <a:lnTo>
                  <a:pt x="9659723" y="4571993"/>
                </a:lnTo>
                <a:lnTo>
                  <a:pt x="9246369" y="4158639"/>
                </a:lnTo>
                <a:lnTo>
                  <a:pt x="8833016" y="4571992"/>
                </a:lnTo>
                <a:lnTo>
                  <a:pt x="8780772" y="4571992"/>
                </a:lnTo>
                <a:lnTo>
                  <a:pt x="9220247" y="4132517"/>
                </a:lnTo>
                <a:lnTo>
                  <a:pt x="8749764" y="3662034"/>
                </a:lnTo>
                <a:lnTo>
                  <a:pt x="8692294" y="3662034"/>
                </a:lnTo>
                <a:lnTo>
                  <a:pt x="8221812" y="4132516"/>
                </a:lnTo>
                <a:lnTo>
                  <a:pt x="8661288" y="4571992"/>
                </a:lnTo>
                <a:lnTo>
                  <a:pt x="8609042" y="4571992"/>
                </a:lnTo>
                <a:lnTo>
                  <a:pt x="8195689" y="4158639"/>
                </a:lnTo>
                <a:lnTo>
                  <a:pt x="7782334" y="4571994"/>
                </a:lnTo>
                <a:lnTo>
                  <a:pt x="7730092" y="4571994"/>
                </a:lnTo>
                <a:lnTo>
                  <a:pt x="8169568" y="4132518"/>
                </a:lnTo>
                <a:lnTo>
                  <a:pt x="7699085" y="3662034"/>
                </a:lnTo>
                <a:lnTo>
                  <a:pt x="7641614" y="3662034"/>
                </a:lnTo>
                <a:lnTo>
                  <a:pt x="7171129" y="4132518"/>
                </a:lnTo>
                <a:lnTo>
                  <a:pt x="7610604" y="4571993"/>
                </a:lnTo>
                <a:lnTo>
                  <a:pt x="7558360" y="4571993"/>
                </a:lnTo>
                <a:lnTo>
                  <a:pt x="7145007" y="4158640"/>
                </a:lnTo>
                <a:lnTo>
                  <a:pt x="6731655" y="4571993"/>
                </a:lnTo>
                <a:lnTo>
                  <a:pt x="6679410" y="4571993"/>
                </a:lnTo>
                <a:lnTo>
                  <a:pt x="7118885" y="4132518"/>
                </a:lnTo>
                <a:lnTo>
                  <a:pt x="6648402" y="3662034"/>
                </a:lnTo>
                <a:lnTo>
                  <a:pt x="6590932" y="3662034"/>
                </a:lnTo>
                <a:lnTo>
                  <a:pt x="6120448" y="4132519"/>
                </a:lnTo>
                <a:lnTo>
                  <a:pt x="6559922" y="4571993"/>
                </a:lnTo>
                <a:lnTo>
                  <a:pt x="6507678" y="4571993"/>
                </a:lnTo>
                <a:lnTo>
                  <a:pt x="6094326" y="4158641"/>
                </a:lnTo>
                <a:lnTo>
                  <a:pt x="5680985" y="4571992"/>
                </a:lnTo>
                <a:lnTo>
                  <a:pt x="5628744" y="4571992"/>
                </a:lnTo>
                <a:lnTo>
                  <a:pt x="6068205" y="4132519"/>
                </a:lnTo>
                <a:lnTo>
                  <a:pt x="5597731" y="3662034"/>
                </a:lnTo>
                <a:lnTo>
                  <a:pt x="5540263" y="3662034"/>
                </a:lnTo>
                <a:lnTo>
                  <a:pt x="5069789" y="4132518"/>
                </a:lnTo>
                <a:lnTo>
                  <a:pt x="5509253" y="4571993"/>
                </a:lnTo>
                <a:lnTo>
                  <a:pt x="5457012" y="4571993"/>
                </a:lnTo>
                <a:lnTo>
                  <a:pt x="5043664" y="4158640"/>
                </a:lnTo>
                <a:lnTo>
                  <a:pt x="4630303" y="4571992"/>
                </a:lnTo>
                <a:lnTo>
                  <a:pt x="4578059" y="4571992"/>
                </a:lnTo>
                <a:lnTo>
                  <a:pt x="5017539" y="4132518"/>
                </a:lnTo>
                <a:lnTo>
                  <a:pt x="4547049" y="3662034"/>
                </a:lnTo>
                <a:lnTo>
                  <a:pt x="4489581" y="3662034"/>
                </a:lnTo>
                <a:lnTo>
                  <a:pt x="4019108" y="4132519"/>
                </a:lnTo>
                <a:lnTo>
                  <a:pt x="4458568" y="4571993"/>
                </a:lnTo>
                <a:lnTo>
                  <a:pt x="4406323" y="4571993"/>
                </a:lnTo>
                <a:lnTo>
                  <a:pt x="3992985" y="4158641"/>
                </a:lnTo>
                <a:lnTo>
                  <a:pt x="3579645" y="4571992"/>
                </a:lnTo>
                <a:lnTo>
                  <a:pt x="3527403" y="4571992"/>
                </a:lnTo>
                <a:lnTo>
                  <a:pt x="3966864" y="4132520"/>
                </a:lnTo>
                <a:lnTo>
                  <a:pt x="3496388" y="3662034"/>
                </a:lnTo>
                <a:lnTo>
                  <a:pt x="3438920" y="3662034"/>
                </a:lnTo>
                <a:lnTo>
                  <a:pt x="2968432" y="4132519"/>
                </a:lnTo>
                <a:lnTo>
                  <a:pt x="3407908" y="4571992"/>
                </a:lnTo>
                <a:lnTo>
                  <a:pt x="3355663" y="4571992"/>
                </a:lnTo>
                <a:lnTo>
                  <a:pt x="2942311" y="4158641"/>
                </a:lnTo>
                <a:lnTo>
                  <a:pt x="2528961" y="4571991"/>
                </a:lnTo>
                <a:lnTo>
                  <a:pt x="2476717" y="4571991"/>
                </a:lnTo>
                <a:lnTo>
                  <a:pt x="2916189" y="4132519"/>
                </a:lnTo>
                <a:lnTo>
                  <a:pt x="2445706" y="3662034"/>
                </a:lnTo>
                <a:lnTo>
                  <a:pt x="2388237" y="3662034"/>
                </a:lnTo>
                <a:lnTo>
                  <a:pt x="1917745" y="4132520"/>
                </a:lnTo>
                <a:lnTo>
                  <a:pt x="2357225" y="4571992"/>
                </a:lnTo>
                <a:lnTo>
                  <a:pt x="2304981" y="4571993"/>
                </a:lnTo>
                <a:lnTo>
                  <a:pt x="1891623" y="4158642"/>
                </a:lnTo>
                <a:lnTo>
                  <a:pt x="1478275" y="4571991"/>
                </a:lnTo>
                <a:lnTo>
                  <a:pt x="1426031" y="4571991"/>
                </a:lnTo>
                <a:lnTo>
                  <a:pt x="1865501" y="4132520"/>
                </a:lnTo>
                <a:lnTo>
                  <a:pt x="1395017" y="3662034"/>
                </a:lnTo>
                <a:lnTo>
                  <a:pt x="1337551" y="3662034"/>
                </a:lnTo>
                <a:lnTo>
                  <a:pt x="867066" y="4132521"/>
                </a:lnTo>
                <a:lnTo>
                  <a:pt x="1306536" y="4571992"/>
                </a:lnTo>
                <a:lnTo>
                  <a:pt x="1254292" y="4571992"/>
                </a:lnTo>
                <a:lnTo>
                  <a:pt x="840944" y="4158643"/>
                </a:lnTo>
                <a:lnTo>
                  <a:pt x="427595" y="4571993"/>
                </a:lnTo>
                <a:lnTo>
                  <a:pt x="375351" y="4571993"/>
                </a:lnTo>
                <a:lnTo>
                  <a:pt x="814822" y="4132521"/>
                </a:lnTo>
                <a:lnTo>
                  <a:pt x="344336" y="3662034"/>
                </a:lnTo>
                <a:lnTo>
                  <a:pt x="286870" y="3662034"/>
                </a:lnTo>
                <a:lnTo>
                  <a:pt x="5" y="3948900"/>
                </a:lnTo>
                <a:lnTo>
                  <a:pt x="5" y="3896656"/>
                </a:lnTo>
                <a:lnTo>
                  <a:pt x="258369" y="3638291"/>
                </a:lnTo>
                <a:lnTo>
                  <a:pt x="258369" y="3576066"/>
                </a:lnTo>
                <a:lnTo>
                  <a:pt x="1" y="3317698"/>
                </a:lnTo>
                <a:lnTo>
                  <a:pt x="1" y="3265454"/>
                </a:lnTo>
                <a:lnTo>
                  <a:pt x="285756" y="3551209"/>
                </a:lnTo>
                <a:lnTo>
                  <a:pt x="345451" y="3551209"/>
                </a:lnTo>
                <a:lnTo>
                  <a:pt x="814822" y="3081838"/>
                </a:lnTo>
                <a:lnTo>
                  <a:pt x="343880" y="2610895"/>
                </a:lnTo>
                <a:lnTo>
                  <a:pt x="287328" y="2610895"/>
                </a:lnTo>
                <a:lnTo>
                  <a:pt x="6" y="2898217"/>
                </a:lnTo>
                <a:lnTo>
                  <a:pt x="6" y="2845973"/>
                </a:lnTo>
                <a:lnTo>
                  <a:pt x="258373" y="2587605"/>
                </a:lnTo>
                <a:lnTo>
                  <a:pt x="258373" y="2525388"/>
                </a:lnTo>
                <a:lnTo>
                  <a:pt x="1" y="2267015"/>
                </a:lnTo>
                <a:lnTo>
                  <a:pt x="0" y="2214770"/>
                </a:lnTo>
                <a:lnTo>
                  <a:pt x="285299" y="2500070"/>
                </a:lnTo>
                <a:lnTo>
                  <a:pt x="345909" y="2500070"/>
                </a:lnTo>
                <a:lnTo>
                  <a:pt x="814822" y="2031167"/>
                </a:lnTo>
                <a:lnTo>
                  <a:pt x="341616" y="1557959"/>
                </a:lnTo>
                <a:lnTo>
                  <a:pt x="289593" y="1557959"/>
                </a:lnTo>
                <a:lnTo>
                  <a:pt x="4" y="1847551"/>
                </a:lnTo>
                <a:lnTo>
                  <a:pt x="4" y="1795307"/>
                </a:lnTo>
                <a:lnTo>
                  <a:pt x="258377" y="1536932"/>
                </a:lnTo>
                <a:lnTo>
                  <a:pt x="258377" y="1474721"/>
                </a:lnTo>
                <a:lnTo>
                  <a:pt x="2" y="1216345"/>
                </a:lnTo>
                <a:lnTo>
                  <a:pt x="2" y="1164102"/>
                </a:lnTo>
                <a:lnTo>
                  <a:pt x="283034" y="1447135"/>
                </a:lnTo>
                <a:lnTo>
                  <a:pt x="348175" y="1447135"/>
                </a:lnTo>
                <a:lnTo>
                  <a:pt x="814821" y="980486"/>
                </a:lnTo>
                <a:lnTo>
                  <a:pt x="344401" y="510062"/>
                </a:lnTo>
                <a:lnTo>
                  <a:pt x="286805" y="510062"/>
                </a:lnTo>
                <a:lnTo>
                  <a:pt x="5" y="796868"/>
                </a:lnTo>
                <a:lnTo>
                  <a:pt x="5" y="744628"/>
                </a:lnTo>
                <a:lnTo>
                  <a:pt x="258382" y="486242"/>
                </a:lnTo>
                <a:lnTo>
                  <a:pt x="258382" y="424043"/>
                </a:lnTo>
                <a:lnTo>
                  <a:pt x="3" y="165664"/>
                </a:lnTo>
                <a:lnTo>
                  <a:pt x="3" y="113420"/>
                </a:lnTo>
                <a:lnTo>
                  <a:pt x="285820" y="399237"/>
                </a:lnTo>
                <a:lnTo>
                  <a:pt x="345386" y="399237"/>
                </a:lnTo>
                <a:lnTo>
                  <a:pt x="744622" y="2"/>
                </a:lnTo>
                <a:lnTo>
                  <a:pt x="796865" y="2"/>
                </a:lnTo>
                <a:lnTo>
                  <a:pt x="369206" y="427661"/>
                </a:lnTo>
                <a:lnTo>
                  <a:pt x="369206" y="482624"/>
                </a:lnTo>
                <a:lnTo>
                  <a:pt x="840943" y="954364"/>
                </a:lnTo>
                <a:lnTo>
                  <a:pt x="1309187" y="486116"/>
                </a:lnTo>
                <a:lnTo>
                  <a:pt x="1309187" y="424169"/>
                </a:lnTo>
                <a:lnTo>
                  <a:pt x="885019" y="0"/>
                </a:lnTo>
                <a:lnTo>
                  <a:pt x="937262" y="0"/>
                </a:lnTo>
                <a:lnTo>
                  <a:pt x="1336499" y="399237"/>
                </a:lnTo>
                <a:lnTo>
                  <a:pt x="1396066" y="399237"/>
                </a:lnTo>
                <a:lnTo>
                  <a:pt x="1795300" y="3"/>
                </a:lnTo>
                <a:lnTo>
                  <a:pt x="1847544" y="3"/>
                </a:lnTo>
                <a:lnTo>
                  <a:pt x="1420012" y="427535"/>
                </a:lnTo>
                <a:lnTo>
                  <a:pt x="1420012" y="482750"/>
                </a:lnTo>
                <a:lnTo>
                  <a:pt x="1891623" y="954365"/>
                </a:lnTo>
                <a:lnTo>
                  <a:pt x="2360001" y="485992"/>
                </a:lnTo>
                <a:lnTo>
                  <a:pt x="2360001" y="424295"/>
                </a:lnTo>
                <a:lnTo>
                  <a:pt x="1935698" y="0"/>
                </a:lnTo>
                <a:lnTo>
                  <a:pt x="1987943" y="0"/>
                </a:lnTo>
                <a:lnTo>
                  <a:pt x="2387187" y="399237"/>
                </a:lnTo>
                <a:lnTo>
                  <a:pt x="2446755" y="399237"/>
                </a:lnTo>
                <a:lnTo>
                  <a:pt x="2845991" y="2"/>
                </a:lnTo>
                <a:lnTo>
                  <a:pt x="2898236" y="2"/>
                </a:lnTo>
                <a:lnTo>
                  <a:pt x="2470825" y="427411"/>
                </a:lnTo>
                <a:lnTo>
                  <a:pt x="2470825" y="482875"/>
                </a:lnTo>
                <a:lnTo>
                  <a:pt x="2942310" y="954365"/>
                </a:lnTo>
                <a:lnTo>
                  <a:pt x="3410809" y="485866"/>
                </a:lnTo>
                <a:lnTo>
                  <a:pt x="3410809" y="424419"/>
                </a:lnTo>
                <a:lnTo>
                  <a:pt x="2986386" y="0"/>
                </a:lnTo>
                <a:lnTo>
                  <a:pt x="3038626" y="0"/>
                </a:lnTo>
                <a:lnTo>
                  <a:pt x="3437870" y="399237"/>
                </a:lnTo>
                <a:lnTo>
                  <a:pt x="3497441" y="399237"/>
                </a:lnTo>
                <a:lnTo>
                  <a:pt x="3896667" y="2"/>
                </a:lnTo>
                <a:lnTo>
                  <a:pt x="3948913" y="2"/>
                </a:lnTo>
                <a:lnTo>
                  <a:pt x="3521637" y="427285"/>
                </a:lnTo>
                <a:lnTo>
                  <a:pt x="3521637" y="483001"/>
                </a:lnTo>
                <a:lnTo>
                  <a:pt x="3992987" y="954364"/>
                </a:lnTo>
                <a:lnTo>
                  <a:pt x="4461599" y="485738"/>
                </a:lnTo>
                <a:lnTo>
                  <a:pt x="4461599" y="424543"/>
                </a:lnTo>
                <a:lnTo>
                  <a:pt x="4037068" y="1"/>
                </a:lnTo>
                <a:lnTo>
                  <a:pt x="4089312" y="1"/>
                </a:lnTo>
                <a:lnTo>
                  <a:pt x="4488534" y="399237"/>
                </a:lnTo>
                <a:lnTo>
                  <a:pt x="4548100" y="399237"/>
                </a:lnTo>
                <a:lnTo>
                  <a:pt x="4947332" y="4"/>
                </a:lnTo>
                <a:lnTo>
                  <a:pt x="4999581" y="4"/>
                </a:lnTo>
                <a:lnTo>
                  <a:pt x="4572422" y="427156"/>
                </a:lnTo>
                <a:lnTo>
                  <a:pt x="4572422" y="483126"/>
                </a:lnTo>
                <a:lnTo>
                  <a:pt x="5043667" y="954362"/>
                </a:lnTo>
                <a:lnTo>
                  <a:pt x="5512409" y="485609"/>
                </a:lnTo>
                <a:lnTo>
                  <a:pt x="5512409" y="424674"/>
                </a:lnTo>
                <a:lnTo>
                  <a:pt x="5087742" y="1"/>
                </a:lnTo>
                <a:lnTo>
                  <a:pt x="5139977" y="1"/>
                </a:lnTo>
                <a:lnTo>
                  <a:pt x="5539215" y="399237"/>
                </a:lnTo>
                <a:lnTo>
                  <a:pt x="5598781" y="399237"/>
                </a:lnTo>
                <a:lnTo>
                  <a:pt x="5998007" y="2"/>
                </a:lnTo>
                <a:lnTo>
                  <a:pt x="6050249" y="2"/>
                </a:lnTo>
                <a:lnTo>
                  <a:pt x="5623232" y="427030"/>
                </a:lnTo>
                <a:lnTo>
                  <a:pt x="5623232" y="483255"/>
                </a:lnTo>
                <a:lnTo>
                  <a:pt x="6094326" y="954363"/>
                </a:lnTo>
                <a:lnTo>
                  <a:pt x="6563205" y="485481"/>
                </a:lnTo>
                <a:lnTo>
                  <a:pt x="6563205" y="42479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6" name="Straight Connector 7"/>
          <p:cNvCxnSpPr/>
          <p:nvPr/>
        </p:nvCxnSpPr>
        <p:spPr>
          <a:xfrm flipV="1">
            <a:off x="8386763" y="5264150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/>
          <a:lstStyle>
            <a:lvl1pPr algn="r">
              <a:defRPr sz="5000" b="0" spc="200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B9FE23-96F8-424B-A7A3-BA945FD923FA}" type="datetimeFigureOut">
              <a:rPr lang="en-US"/>
              <a:pPr>
                <a:defRPr/>
              </a:pPr>
              <a:t>5/2/2014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04BDDE-65CB-45C8-9811-0F44EFCE8E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4C73AA-3659-4463-8970-F902D757D470}" type="datetimeFigureOut">
              <a:rPr lang="en-US"/>
              <a:pPr>
                <a:defRPr/>
              </a:pPr>
              <a:t>5/2/2014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206829-CE66-4660-A9D3-45AD6EA53D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6D6BAB-301D-447C-A0FC-AAA0C345BAD9}" type="datetimeFigureOut">
              <a:rPr lang="en-US"/>
              <a:pPr>
                <a:defRPr/>
              </a:pPr>
              <a:t>5/2/2014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703E70-2682-4385-999F-C8A874C755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D9FA8D-91D1-46F3-A1DB-872F57E1AA21}" type="datetimeFigureOut">
              <a:rPr lang="en-US"/>
              <a:pPr>
                <a:defRPr/>
              </a:pPr>
              <a:t>5/2/2014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6E42DE-6DBB-499B-9E55-2A438F255D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8B31B4-5973-486D-8F8B-CA3D0CDFF25F}" type="datetimeFigureOut">
              <a:rPr lang="en-US"/>
              <a:pPr>
                <a:defRPr/>
              </a:pPr>
              <a:t>5/2/2014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DB605E-1C65-42A1-B881-CBF64AD3C2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FD2AE8-D190-4F36-9DCF-D0C553C9FC22}" type="datetimeFigureOut">
              <a:rPr lang="en-US"/>
              <a:pPr>
                <a:defRPr/>
              </a:pPr>
              <a:t>5/2/2014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FD398F-E5A7-43A6-A933-9713BA3080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7"/>
          <p:cNvCxnSpPr/>
          <p:nvPr/>
        </p:nvCxnSpPr>
        <p:spPr>
          <a:xfrm flipV="1">
            <a:off x="8386763" y="5264150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/>
          <a:lstStyle>
            <a:lvl1pPr algn="r">
              <a:defRPr sz="5000" spc="200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A1C644-705B-45E9-8120-334588EDEDAB}" type="datetimeFigureOut">
              <a:rPr lang="en-US"/>
              <a:pPr>
                <a:defRPr/>
              </a:pPr>
              <a:t>5/2/2014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0FDCB9-4585-4402-A21F-47C90E2D30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  <a:alpha val="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3938" y="585788"/>
            <a:ext cx="9720262" cy="1498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023938" y="2286000"/>
            <a:ext cx="9720262" cy="402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3938" y="6470650"/>
            <a:ext cx="2154237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FCE5B80A-C574-4FD1-80C6-743881688416}" type="datetimeFigureOut">
              <a:rPr lang="en-US"/>
              <a:pPr>
                <a:defRPr/>
              </a:pPr>
              <a:t>5/2/2014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3463" y="6470650"/>
            <a:ext cx="5900737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cap="all" baseline="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863" y="6470650"/>
            <a:ext cx="973137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BE55C17F-6457-4C2E-BCA4-14DFB87C12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7088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61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62" r:id="rId9"/>
    <p:sldLayoutId id="2147483653" r:id="rId10"/>
    <p:sldLayoutId id="2147483663" r:id="rId11"/>
  </p:sldLayoutIdLst>
  <p:txStyles>
    <p:titleStyle>
      <a:lvl1pPr algn="l" rtl="0" fontAlgn="base">
        <a:lnSpc>
          <a:spcPct val="80000"/>
        </a:lnSpc>
        <a:spcBef>
          <a:spcPct val="0"/>
        </a:spcBef>
        <a:spcAft>
          <a:spcPct val="0"/>
        </a:spcAft>
        <a:defRPr sz="5000" kern="1200" cap="all" spc="100">
          <a:solidFill>
            <a:srgbClr val="0D0D0D"/>
          </a:solidFill>
          <a:latin typeface="+mj-lt"/>
          <a:ea typeface="+mj-ea"/>
          <a:cs typeface="+mj-cs"/>
        </a:defRPr>
      </a:lvl1pPr>
      <a:lvl2pPr algn="l" rtl="0" fontAlgn="base">
        <a:lnSpc>
          <a:spcPct val="80000"/>
        </a:lnSpc>
        <a:spcBef>
          <a:spcPct val="0"/>
        </a:spcBef>
        <a:spcAft>
          <a:spcPct val="0"/>
        </a:spcAft>
        <a:defRPr sz="5000">
          <a:solidFill>
            <a:srgbClr val="0D0D0D"/>
          </a:solidFill>
          <a:latin typeface="Tw Cen MT Condensed" pitchFamily="34" charset="0"/>
        </a:defRPr>
      </a:lvl2pPr>
      <a:lvl3pPr algn="l" rtl="0" fontAlgn="base">
        <a:lnSpc>
          <a:spcPct val="80000"/>
        </a:lnSpc>
        <a:spcBef>
          <a:spcPct val="0"/>
        </a:spcBef>
        <a:spcAft>
          <a:spcPct val="0"/>
        </a:spcAft>
        <a:defRPr sz="5000">
          <a:solidFill>
            <a:srgbClr val="0D0D0D"/>
          </a:solidFill>
          <a:latin typeface="Tw Cen MT Condensed" pitchFamily="34" charset="0"/>
        </a:defRPr>
      </a:lvl3pPr>
      <a:lvl4pPr algn="l" rtl="0" fontAlgn="base">
        <a:lnSpc>
          <a:spcPct val="80000"/>
        </a:lnSpc>
        <a:spcBef>
          <a:spcPct val="0"/>
        </a:spcBef>
        <a:spcAft>
          <a:spcPct val="0"/>
        </a:spcAft>
        <a:defRPr sz="5000">
          <a:solidFill>
            <a:srgbClr val="0D0D0D"/>
          </a:solidFill>
          <a:latin typeface="Tw Cen MT Condensed" pitchFamily="34" charset="0"/>
        </a:defRPr>
      </a:lvl4pPr>
      <a:lvl5pPr algn="l" rtl="0" fontAlgn="base">
        <a:lnSpc>
          <a:spcPct val="80000"/>
        </a:lnSpc>
        <a:spcBef>
          <a:spcPct val="0"/>
        </a:spcBef>
        <a:spcAft>
          <a:spcPct val="0"/>
        </a:spcAft>
        <a:defRPr sz="5000">
          <a:solidFill>
            <a:srgbClr val="0D0D0D"/>
          </a:solidFill>
          <a:latin typeface="Tw Cen MT Condensed" pitchFamily="34" charset="0"/>
        </a:defRPr>
      </a:lvl5pPr>
      <a:lvl6pPr marL="457200" algn="l" rtl="0" fontAlgn="base">
        <a:lnSpc>
          <a:spcPct val="80000"/>
        </a:lnSpc>
        <a:spcBef>
          <a:spcPct val="0"/>
        </a:spcBef>
        <a:spcAft>
          <a:spcPct val="0"/>
        </a:spcAft>
        <a:defRPr sz="5000">
          <a:solidFill>
            <a:srgbClr val="0D0D0D"/>
          </a:solidFill>
          <a:latin typeface="Tw Cen MT Condensed" pitchFamily="34" charset="0"/>
        </a:defRPr>
      </a:lvl6pPr>
      <a:lvl7pPr marL="914400" algn="l" rtl="0" fontAlgn="base">
        <a:lnSpc>
          <a:spcPct val="80000"/>
        </a:lnSpc>
        <a:spcBef>
          <a:spcPct val="0"/>
        </a:spcBef>
        <a:spcAft>
          <a:spcPct val="0"/>
        </a:spcAft>
        <a:defRPr sz="5000">
          <a:solidFill>
            <a:srgbClr val="0D0D0D"/>
          </a:solidFill>
          <a:latin typeface="Tw Cen MT Condensed" pitchFamily="34" charset="0"/>
        </a:defRPr>
      </a:lvl7pPr>
      <a:lvl8pPr marL="1371600" algn="l" rtl="0" fontAlgn="base">
        <a:lnSpc>
          <a:spcPct val="80000"/>
        </a:lnSpc>
        <a:spcBef>
          <a:spcPct val="0"/>
        </a:spcBef>
        <a:spcAft>
          <a:spcPct val="0"/>
        </a:spcAft>
        <a:defRPr sz="5000">
          <a:solidFill>
            <a:srgbClr val="0D0D0D"/>
          </a:solidFill>
          <a:latin typeface="Tw Cen MT Condensed" pitchFamily="34" charset="0"/>
        </a:defRPr>
      </a:lvl8pPr>
      <a:lvl9pPr marL="1828800" algn="l" rtl="0" fontAlgn="base">
        <a:lnSpc>
          <a:spcPct val="80000"/>
        </a:lnSpc>
        <a:spcBef>
          <a:spcPct val="0"/>
        </a:spcBef>
        <a:spcAft>
          <a:spcPct val="0"/>
        </a:spcAft>
        <a:defRPr sz="5000">
          <a:solidFill>
            <a:srgbClr val="0D0D0D"/>
          </a:solidFill>
          <a:latin typeface="Tw Cen MT Condensed" pitchFamily="34" charset="0"/>
        </a:defRPr>
      </a:lvl9pPr>
    </p:titleStyle>
    <p:bodyStyle>
      <a:lvl1pPr marL="90488" indent="-90488" algn="l" rtl="0" fontAlgn="base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13" indent="-136525" algn="l" rtl="0" fontAlgn="base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447675" indent="-136525" algn="l" rtl="0" fontAlgn="base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3725" indent="-136525" algn="l" rtl="0" fontAlgn="base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6288" indent="-136525" algn="l" rtl="0" fontAlgn="base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E:\GE\V&#237;deo.mpg" TargetMode="External"/><Relationship Id="rId4" Type="http://schemas.openxmlformats.org/officeDocument/2006/relationships/hyperlink" Target="http://www.youtube.com/watch?v=UZymA2NXFC8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57200" y="4959350"/>
            <a:ext cx="7772400" cy="14636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PT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Emotional</a:t>
            </a:r>
            <a:r>
              <a:rPr lang="pt-PT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Dynamics </a:t>
            </a:r>
            <a:r>
              <a:rPr lang="pt-PT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and</a:t>
            </a:r>
            <a:r>
              <a:rPr lang="pt-PT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pt-PT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strategizing</a:t>
            </a:r>
            <a:r>
              <a:rPr lang="pt-PT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processes</a:t>
            </a:r>
            <a:endParaRPr lang="pt-PT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448675" y="4959350"/>
            <a:ext cx="3438525" cy="1789113"/>
          </a:xfrm>
        </p:spPr>
        <p:txBody>
          <a:bodyPr rtlCol="0">
            <a:normAutofit lnSpcReduction="10000"/>
          </a:bodyPr>
          <a:lstStyle/>
          <a:p>
            <a:pPr fontAlgn="auto">
              <a:defRPr/>
            </a:pPr>
            <a:r>
              <a:rPr lang="pt-PT" b="1" dirty="0" smtClean="0"/>
              <a:t>Gestão de Equipas</a:t>
            </a:r>
          </a:p>
          <a:p>
            <a:pPr fontAlgn="auto">
              <a:defRPr/>
            </a:pPr>
            <a:r>
              <a:rPr lang="pt-PT" b="1" dirty="0" smtClean="0"/>
              <a:t>Professora:</a:t>
            </a:r>
            <a:r>
              <a:rPr lang="pt-PT" dirty="0" smtClean="0"/>
              <a:t> </a:t>
            </a:r>
            <a:r>
              <a:rPr lang="pt-PT" dirty="0" err="1" smtClean="0"/>
              <a:t>Drª</a:t>
            </a:r>
            <a:r>
              <a:rPr lang="pt-PT" dirty="0" smtClean="0"/>
              <a:t> Sofia Bento</a:t>
            </a:r>
          </a:p>
          <a:p>
            <a:pPr fontAlgn="auto">
              <a:defRPr/>
            </a:pPr>
            <a:endParaRPr lang="pt-PT" dirty="0" smtClean="0"/>
          </a:p>
          <a:p>
            <a:pPr fontAlgn="auto">
              <a:defRPr/>
            </a:pPr>
            <a:r>
              <a:rPr lang="pt-PT" b="1" dirty="0" smtClean="0"/>
              <a:t>Discentes: </a:t>
            </a:r>
            <a:r>
              <a:rPr lang="pt-PT" dirty="0" smtClean="0"/>
              <a:t>Ana Tomatas, Lauro Andrade, Margarida Duarte e Mariana Vale</a:t>
            </a:r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23938" y="585788"/>
            <a:ext cx="9720262" cy="14986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PT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LIMITAÇÕES E CONTRIBUIÇÕES</a:t>
            </a:r>
            <a:endParaRPr lang="pt-PT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023938" y="2179638"/>
            <a:ext cx="4754562" cy="822325"/>
          </a:xfrm>
          <a:ln>
            <a:solidFill>
              <a:schemeClr val="accent1">
                <a:lumMod val="75000"/>
              </a:schemeClr>
            </a:solidFill>
          </a:ln>
        </p:spPr>
        <p:txBody>
          <a:bodyPr rtlCol="0"/>
          <a:lstStyle/>
          <a:p>
            <a:pPr algn="ctr" fontAlgn="auto">
              <a:defRPr/>
            </a:pPr>
            <a:r>
              <a:rPr lang="pt-PT" b="1" dirty="0" smtClean="0"/>
              <a:t>LIMITAÇÕES</a:t>
            </a:r>
            <a:endParaRPr lang="pt-PT" b="1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023938" y="2967038"/>
            <a:ext cx="4754562" cy="3341687"/>
          </a:xfrm>
          <a:ln>
            <a:solidFill>
              <a:schemeClr val="accent1">
                <a:lumMod val="75000"/>
              </a:schemeClr>
            </a:solidFill>
          </a:ln>
        </p:spPr>
        <p:txBody>
          <a:bodyPr rtlCol="0">
            <a:normAutofit/>
          </a:bodyPr>
          <a:lstStyle/>
          <a:p>
            <a:pPr marL="91440" indent="-91440" fontAlgn="auto">
              <a:buFont typeface="Wingdings" panose="05000000000000000000" pitchFamily="2" charset="2"/>
              <a:buChar char="Ø"/>
              <a:defRPr/>
            </a:pPr>
            <a:endParaRPr lang="pt-PT" dirty="0" smtClean="0"/>
          </a:p>
          <a:p>
            <a:pPr marL="91440" indent="-91440" fontAlgn="auto">
              <a:buFont typeface="Wingdings" panose="05000000000000000000" pitchFamily="2" charset="2"/>
              <a:buChar char="Ø"/>
              <a:defRPr/>
            </a:pPr>
            <a:r>
              <a:rPr lang="pt-PT" dirty="0" smtClean="0"/>
              <a:t>Realizado numa única equipa</a:t>
            </a:r>
          </a:p>
          <a:p>
            <a:pPr marL="91440" indent="-91440" fontAlgn="auto">
              <a:buFont typeface="Wingdings" panose="05000000000000000000" pitchFamily="2" charset="2"/>
              <a:buChar char="Ø"/>
              <a:defRPr/>
            </a:pPr>
            <a:r>
              <a:rPr lang="pt-PT" dirty="0" smtClean="0"/>
              <a:t>Método não-participante</a:t>
            </a:r>
          </a:p>
          <a:p>
            <a:pPr marL="91440" indent="-91440" fontAlgn="auto">
              <a:buFont typeface="Wingdings" panose="05000000000000000000" pitchFamily="2" charset="2"/>
              <a:buChar char="Ø"/>
              <a:defRPr/>
            </a:pPr>
            <a:r>
              <a:rPr lang="pt-PT" dirty="0" smtClean="0"/>
              <a:t>Área de investigação limitada</a:t>
            </a:r>
          </a:p>
          <a:p>
            <a:pPr marL="91440" indent="-91440" fontAlgn="auto">
              <a:buFont typeface="Wingdings" panose="05000000000000000000" pitchFamily="2" charset="2"/>
              <a:buChar char="Ø"/>
              <a:defRPr/>
            </a:pPr>
            <a:r>
              <a:rPr lang="pt-PT" dirty="0" smtClean="0"/>
              <a:t>Dinâmicas e Processos indissociáveis 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5989638" y="2179638"/>
            <a:ext cx="4754562" cy="822325"/>
          </a:xfrm>
          <a:ln>
            <a:solidFill>
              <a:schemeClr val="accent1">
                <a:lumMod val="75000"/>
              </a:schemeClr>
            </a:solidFill>
          </a:ln>
        </p:spPr>
        <p:txBody>
          <a:bodyPr rtlCol="0"/>
          <a:lstStyle/>
          <a:p>
            <a:pPr algn="ctr" fontAlgn="auto">
              <a:defRPr/>
            </a:pPr>
            <a:r>
              <a:rPr lang="pt-PT" b="1" smtClean="0"/>
              <a:t>CONTRIBUIÇÕES</a:t>
            </a:r>
            <a:endParaRPr lang="pt-PT" b="1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5989638" y="2967038"/>
            <a:ext cx="4754562" cy="3341687"/>
          </a:xfrm>
          <a:ln>
            <a:solidFill>
              <a:schemeClr val="accent1">
                <a:lumMod val="75000"/>
              </a:schemeClr>
            </a:solidFill>
          </a:ln>
        </p:spPr>
        <p:txBody>
          <a:bodyPr rtlCol="0">
            <a:normAutofit/>
          </a:bodyPr>
          <a:lstStyle/>
          <a:p>
            <a:pPr marL="91440" indent="-91440" fontAlgn="auto">
              <a:defRPr/>
            </a:pPr>
            <a:endParaRPr lang="pt-PT" dirty="0" smtClean="0"/>
          </a:p>
          <a:p>
            <a:pPr marL="91440" indent="-91440" fontAlgn="auto">
              <a:buFont typeface="Wingdings" panose="05000000000000000000" pitchFamily="2" charset="2"/>
              <a:buChar char="Ø"/>
              <a:defRPr/>
            </a:pPr>
            <a:r>
              <a:rPr lang="pt-PT" dirty="0"/>
              <a:t> </a:t>
            </a:r>
            <a:r>
              <a:rPr lang="pt-PT" dirty="0" smtClean="0"/>
              <a:t>Estudo da emoção numa equipa</a:t>
            </a:r>
          </a:p>
          <a:p>
            <a:pPr marL="91440" indent="-91440" fontAlgn="auto">
              <a:buFont typeface="Wingdings" panose="05000000000000000000" pitchFamily="2" charset="2"/>
              <a:buChar char="Ø"/>
              <a:defRPr/>
            </a:pPr>
            <a:r>
              <a:rPr lang="pt-PT" dirty="0" smtClean="0"/>
              <a:t> Relação como modelador estratégico</a:t>
            </a:r>
          </a:p>
          <a:p>
            <a:pPr marL="91440" indent="-91440" fontAlgn="auto">
              <a:buFont typeface="Wingdings" panose="05000000000000000000" pitchFamily="2" charset="2"/>
              <a:buChar char="Ø"/>
              <a:defRPr/>
            </a:pPr>
            <a:r>
              <a:rPr lang="pt-PT" dirty="0" smtClean="0"/>
              <a:t> Passagem de Modelo Estático a Modelo Flexível</a:t>
            </a:r>
          </a:p>
          <a:p>
            <a:pPr marL="91440" indent="-91440" fontAlgn="auto">
              <a:buFont typeface="Wingdings" panose="05000000000000000000" pitchFamily="2" charset="2"/>
              <a:buChar char="Ø"/>
              <a:defRPr/>
            </a:pPr>
            <a:r>
              <a:rPr lang="pt-PT" dirty="0"/>
              <a:t> </a:t>
            </a:r>
            <a:r>
              <a:rPr lang="pt-PT" dirty="0" smtClean="0"/>
              <a:t>Metodologia: análise em tempo real</a:t>
            </a:r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PT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reflexão</a:t>
            </a:r>
            <a:endParaRPr lang="pt-PT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23938" y="2286000"/>
            <a:ext cx="8570912" cy="4022725"/>
          </a:xfrm>
        </p:spPr>
        <p:txBody>
          <a:bodyPr rtlCol="0">
            <a:normAutofit lnSpcReduction="10000"/>
          </a:bodyPr>
          <a:lstStyle/>
          <a:p>
            <a:pPr marL="91440" indent="-91440" fontAlgn="auto">
              <a:buFont typeface="Wingdings" panose="05000000000000000000" pitchFamily="2" charset="2"/>
              <a:buChar char="v"/>
              <a:defRPr/>
            </a:pPr>
            <a:r>
              <a:rPr lang="pt-PT" dirty="0"/>
              <a:t> </a:t>
            </a:r>
            <a:r>
              <a:rPr lang="pt-PT" dirty="0" smtClean="0"/>
              <a:t>Avanço na literatura (observação não participante e recurso às TIC)</a:t>
            </a:r>
          </a:p>
          <a:p>
            <a:pPr marL="91440" indent="-91440" fontAlgn="auto">
              <a:buFont typeface="Wingdings" panose="05000000000000000000" pitchFamily="2" charset="2"/>
              <a:buChar char="v"/>
              <a:defRPr/>
            </a:pPr>
            <a:endParaRPr lang="pt-PT" dirty="0"/>
          </a:p>
          <a:p>
            <a:pPr marL="91440" indent="-91440" fontAlgn="auto">
              <a:buFont typeface="Wingdings" panose="05000000000000000000" pitchFamily="2" charset="2"/>
              <a:buChar char="v"/>
              <a:defRPr/>
            </a:pPr>
            <a:r>
              <a:rPr lang="pt-PT" dirty="0"/>
              <a:t> </a:t>
            </a:r>
            <a:r>
              <a:rPr lang="pt-PT" dirty="0" smtClean="0"/>
              <a:t>Abordagem mais realista</a:t>
            </a:r>
          </a:p>
          <a:p>
            <a:pPr marL="91440" indent="-91440" fontAlgn="auto">
              <a:buFont typeface="Wingdings" panose="05000000000000000000" pitchFamily="2" charset="2"/>
              <a:buChar char="v"/>
              <a:defRPr/>
            </a:pPr>
            <a:endParaRPr lang="pt-PT" dirty="0" smtClean="0"/>
          </a:p>
          <a:p>
            <a:pPr marL="91440" indent="-91440" fontAlgn="auto">
              <a:buFont typeface="Wingdings" panose="05000000000000000000" pitchFamily="2" charset="2"/>
              <a:buChar char="v"/>
              <a:defRPr/>
            </a:pPr>
            <a:endParaRPr lang="pt-PT" dirty="0"/>
          </a:p>
          <a:p>
            <a:pPr marL="91440" indent="-91440" fontAlgn="auto">
              <a:buFont typeface="Wingdings" panose="05000000000000000000" pitchFamily="2" charset="2"/>
              <a:buChar char="v"/>
              <a:defRPr/>
            </a:pPr>
            <a:endParaRPr lang="pt-PT" dirty="0"/>
          </a:p>
          <a:p>
            <a:pPr marL="91440" indent="-91440" fontAlgn="auto">
              <a:buFont typeface="Wingdings" panose="05000000000000000000" pitchFamily="2" charset="2"/>
              <a:buChar char="v"/>
              <a:defRPr/>
            </a:pPr>
            <a:r>
              <a:rPr lang="pt-PT" dirty="0" smtClean="0"/>
              <a:t> Demasiado extenso e repetitivo</a:t>
            </a:r>
          </a:p>
          <a:p>
            <a:pPr marL="91440" indent="-91440" fontAlgn="auto">
              <a:buFont typeface="Wingdings" panose="05000000000000000000" pitchFamily="2" charset="2"/>
              <a:buChar char="v"/>
              <a:defRPr/>
            </a:pPr>
            <a:endParaRPr lang="pt-PT" dirty="0"/>
          </a:p>
          <a:p>
            <a:pPr marL="91440" indent="-91440" fontAlgn="auto">
              <a:buFont typeface="Wingdings" panose="05000000000000000000" pitchFamily="2" charset="2"/>
              <a:buChar char="v"/>
              <a:defRPr/>
            </a:pPr>
            <a:r>
              <a:rPr lang="pt-PT" dirty="0" smtClean="0"/>
              <a:t> Exemplos demasiado vastos</a:t>
            </a:r>
            <a:endParaRPr lang="pt-PT" dirty="0"/>
          </a:p>
        </p:txBody>
      </p:sp>
      <p:sp>
        <p:nvSpPr>
          <p:cNvPr id="4" name="Mais 3"/>
          <p:cNvSpPr/>
          <p:nvPr/>
        </p:nvSpPr>
        <p:spPr>
          <a:xfrm>
            <a:off x="244475" y="2473325"/>
            <a:ext cx="604838" cy="771525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/>
          </a:p>
        </p:txBody>
      </p:sp>
      <p:sp>
        <p:nvSpPr>
          <p:cNvPr id="5" name="Menos 4"/>
          <p:cNvSpPr/>
          <p:nvPr/>
        </p:nvSpPr>
        <p:spPr>
          <a:xfrm>
            <a:off x="244475" y="5189538"/>
            <a:ext cx="604838" cy="682625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57200" y="4959350"/>
            <a:ext cx="7772400" cy="1463675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pt-PT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Cuidado com o que dizes!</a:t>
            </a:r>
            <a:endParaRPr lang="pt-PT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610600" y="4959350"/>
            <a:ext cx="3200400" cy="1463675"/>
          </a:xfrm>
        </p:spPr>
        <p:txBody>
          <a:bodyPr rtlCol="0"/>
          <a:lstStyle/>
          <a:p>
            <a:pPr algn="ctr" fontAlgn="auto">
              <a:defRPr/>
            </a:pPr>
            <a:r>
              <a:rPr lang="pt-PT" dirty="0" smtClean="0"/>
              <a:t>DINÂMICA DE GRUPO</a:t>
            </a:r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pt-PT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8" name="Vídeo.mpg">
            <a:hlinkClick r:id="" action="ppaction://media"/>
          </p:cNvPr>
          <p:cNvPicPr>
            <a:picLocks noGrp="1" noChangeAspect="1"/>
          </p:cNvPicPr>
          <p:nvPr>
            <p:ph idx="1"/>
            <a:videoFile r:link="rId1"/>
          </p:nvPr>
        </p:nvPicPr>
        <p:blipFill>
          <a:blip r:embed="rId3"/>
          <a:srcRect/>
          <a:stretch>
            <a:fillRect/>
          </a:stretch>
        </p:blipFill>
        <p:spPr>
          <a:xfrm>
            <a:off x="577850" y="307975"/>
            <a:ext cx="11134725" cy="6267450"/>
          </a:xfrm>
        </p:spPr>
      </p:pic>
      <p:sp>
        <p:nvSpPr>
          <p:cNvPr id="5" name="Seta para a direita 4">
            <a:hlinkClick r:id="rId4"/>
          </p:cNvPr>
          <p:cNvSpPr/>
          <p:nvPr/>
        </p:nvSpPr>
        <p:spPr>
          <a:xfrm>
            <a:off x="11828463" y="6473825"/>
            <a:ext cx="276225" cy="384175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vide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PT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introdução</a:t>
            </a:r>
            <a:endParaRPr lang="pt-PT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6386" name="Espaço Reservado para Conteúdo 2"/>
          <p:cNvSpPr>
            <a:spLocks noGrp="1"/>
          </p:cNvSpPr>
          <p:nvPr>
            <p:ph idx="1"/>
          </p:nvPr>
        </p:nvSpPr>
        <p:spPr>
          <a:xfrm>
            <a:off x="903288" y="1660525"/>
            <a:ext cx="9720262" cy="2916238"/>
          </a:xfrm>
        </p:spPr>
        <p:txBody>
          <a:bodyPr/>
          <a:lstStyle/>
          <a:p>
            <a:pPr marL="0" indent="0">
              <a:buFont typeface="Tw Cen MT" pitchFamily="34" charset="0"/>
              <a:buNone/>
            </a:pPr>
            <a:endParaRPr lang="pt-PT" sz="2000" b="1" smtClean="0"/>
          </a:p>
          <a:p>
            <a:pPr marL="0" indent="0">
              <a:buFont typeface="Tw Cen MT" pitchFamily="34" charset="0"/>
              <a:buNone/>
            </a:pPr>
            <a:r>
              <a:rPr lang="pt-PT" sz="3600" b="1" smtClean="0"/>
              <a:t>«Como é que as dinâmicas emocionais afectam os processos estratégicos?»</a:t>
            </a:r>
          </a:p>
        </p:txBody>
      </p:sp>
      <p:pic>
        <p:nvPicPr>
          <p:cNvPr id="16387" name="Imagem 3" descr="Methods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54688" y="2911475"/>
            <a:ext cx="6113462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PT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Metodologia</a:t>
            </a:r>
            <a:endParaRPr lang="pt-PT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7410" name="Espaço Reservado para Conteúdo 2"/>
          <p:cNvSpPr>
            <a:spLocks noGrp="1"/>
          </p:cNvSpPr>
          <p:nvPr>
            <p:ph idx="1"/>
          </p:nvPr>
        </p:nvSpPr>
        <p:spPr>
          <a:xfrm>
            <a:off x="1023938" y="2203450"/>
            <a:ext cx="10190162" cy="4022725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pt-PT" smtClean="0"/>
              <a:t> Micro-etnografias: forma de analisar as conversas entre grupos</a:t>
            </a:r>
          </a:p>
          <a:p>
            <a:pPr>
              <a:buFont typeface="Wingdings" pitchFamily="2" charset="2"/>
              <a:buChar char="§"/>
            </a:pPr>
            <a:endParaRPr lang="pt-PT" smtClean="0"/>
          </a:p>
          <a:p>
            <a:pPr>
              <a:buFont typeface="Wingdings" pitchFamily="2" charset="2"/>
              <a:buChar char="§"/>
            </a:pPr>
            <a:r>
              <a:rPr lang="pt-PT" smtClean="0"/>
              <a:t>Amostra: empresa de jogos de computador </a:t>
            </a:r>
          </a:p>
          <a:p>
            <a:pPr>
              <a:buFont typeface="Tw Cen MT" pitchFamily="34" charset="0"/>
              <a:buNone/>
            </a:pPr>
            <a:r>
              <a:rPr lang="pt-PT" smtClean="0"/>
              <a:t>no Canadá</a:t>
            </a:r>
          </a:p>
          <a:p>
            <a:pPr>
              <a:buFont typeface="Wingdings" pitchFamily="2" charset="2"/>
              <a:buChar char="§"/>
            </a:pPr>
            <a:endParaRPr lang="pt-PT" smtClean="0"/>
          </a:p>
          <a:p>
            <a:pPr>
              <a:buFont typeface="Wingdings" pitchFamily="2" charset="2"/>
              <a:buChar char="§"/>
            </a:pPr>
            <a:r>
              <a:rPr lang="pt-PT" smtClean="0"/>
              <a:t>Método de análise: observação não-participante, </a:t>
            </a:r>
          </a:p>
          <a:p>
            <a:pPr>
              <a:buFont typeface="Tw Cen MT" pitchFamily="34" charset="0"/>
              <a:buNone/>
            </a:pPr>
            <a:r>
              <a:rPr lang="pt-PT" smtClean="0"/>
              <a:t>durante 3 meses</a:t>
            </a:r>
          </a:p>
          <a:p>
            <a:pPr>
              <a:buFont typeface="Wingdings" pitchFamily="2" charset="2"/>
              <a:buChar char="§"/>
            </a:pPr>
            <a:endParaRPr lang="pt-PT" smtClean="0"/>
          </a:p>
        </p:txBody>
      </p:sp>
      <p:pic>
        <p:nvPicPr>
          <p:cNvPr id="17411" name="Imagem 3" descr="images (1)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07213" y="2836863"/>
            <a:ext cx="4835525" cy="3487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PT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etapas</a:t>
            </a:r>
            <a:endParaRPr lang="pt-PT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8434" name="Espaço Reservado para Conteúdo 2"/>
          <p:cNvSpPr>
            <a:spLocks noGrp="1"/>
          </p:cNvSpPr>
          <p:nvPr>
            <p:ph idx="1"/>
          </p:nvPr>
        </p:nvSpPr>
        <p:spPr>
          <a:xfrm>
            <a:off x="1023938" y="1674813"/>
            <a:ext cx="9720262" cy="4633912"/>
          </a:xfrm>
        </p:spPr>
        <p:txBody>
          <a:bodyPr/>
          <a:lstStyle/>
          <a:p>
            <a:pPr marL="457200" indent="-457200">
              <a:buFont typeface="Tw Cen MT Condensed" pitchFamily="34" charset="0"/>
              <a:buAutoNum type="arabicPeriod"/>
            </a:pPr>
            <a:r>
              <a:rPr lang="pt-PT" smtClean="0"/>
              <a:t>Identificação das questões estratégicas</a:t>
            </a:r>
          </a:p>
          <a:p>
            <a:pPr marL="457200" indent="-457200">
              <a:buFont typeface="Tw Cen MT Condensed" pitchFamily="34" charset="0"/>
              <a:buAutoNum type="arabicPeriod"/>
            </a:pPr>
            <a:endParaRPr lang="pt-PT" smtClean="0"/>
          </a:p>
          <a:p>
            <a:pPr marL="457200" indent="-457200">
              <a:buFont typeface="Tw Cen MT Condensed" pitchFamily="34" charset="0"/>
              <a:buAutoNum type="arabicPeriod"/>
            </a:pPr>
            <a:r>
              <a:rPr lang="pt-PT" smtClean="0"/>
              <a:t>Codificar as emoções e acompanhar as suas dinâmicas</a:t>
            </a:r>
          </a:p>
          <a:p>
            <a:pPr marL="457200" indent="-457200">
              <a:buFont typeface="Tw Cen MT Condensed" pitchFamily="34" charset="0"/>
              <a:buAutoNum type="arabicPeriod"/>
            </a:pPr>
            <a:endParaRPr lang="pt-PT" smtClean="0"/>
          </a:p>
          <a:p>
            <a:pPr marL="457200" indent="-457200">
              <a:buFont typeface="Tw Cen MT Condensed" pitchFamily="34" charset="0"/>
              <a:buAutoNum type="arabicPeriod"/>
            </a:pPr>
            <a:r>
              <a:rPr lang="pt-PT" smtClean="0"/>
              <a:t>Codificar as práticas estratégicas nas conversações</a:t>
            </a:r>
          </a:p>
          <a:p>
            <a:pPr marL="457200" indent="-457200">
              <a:buFont typeface="Tw Cen MT Condensed" pitchFamily="34" charset="0"/>
              <a:buAutoNum type="arabicPeriod"/>
            </a:pPr>
            <a:endParaRPr lang="pt-PT" smtClean="0"/>
          </a:p>
          <a:p>
            <a:pPr marL="457200" indent="-457200">
              <a:buFont typeface="Tw Cen MT Condensed" pitchFamily="34" charset="0"/>
              <a:buAutoNum type="arabicPeriod"/>
            </a:pPr>
            <a:r>
              <a:rPr lang="pt-PT" smtClean="0"/>
              <a:t>Analisar a interacção entre as dinâmicas emocionais e o processo estratégico</a:t>
            </a:r>
          </a:p>
          <a:p>
            <a:pPr marL="457200" indent="-457200">
              <a:buFont typeface="Tw Cen MT Condensed" pitchFamily="34" charset="0"/>
              <a:buAutoNum type="arabicPeriod"/>
            </a:pPr>
            <a:endParaRPr lang="pt-PT" smtClean="0"/>
          </a:p>
          <a:p>
            <a:pPr marL="457200" indent="-457200">
              <a:buFont typeface="Tw Cen MT Condensed" pitchFamily="34" charset="0"/>
              <a:buAutoNum type="arabicPeriod"/>
            </a:pPr>
            <a:r>
              <a:rPr lang="pt-PT" smtClean="0"/>
              <a:t>Explicação das relações entre o assunto, a dinâmica emocional e o processo estratégico</a:t>
            </a:r>
          </a:p>
          <a:p>
            <a:pPr marL="457200" indent="-457200">
              <a:buFont typeface="Tw Cen MT Condensed" pitchFamily="34" charset="0"/>
              <a:buAutoNum type="arabicPeriod"/>
            </a:pPr>
            <a:endParaRPr lang="pt-PT" smtClean="0"/>
          </a:p>
        </p:txBody>
      </p:sp>
      <p:pic>
        <p:nvPicPr>
          <p:cNvPr id="18435" name="Imagem 3" descr="EQUIPE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43838" y="508000"/>
            <a:ext cx="3802062" cy="346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PT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Dinâmicas positivas e negativas</a:t>
            </a:r>
            <a:endParaRPr lang="pt-PT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aphicFrame>
        <p:nvGraphicFramePr>
          <p:cNvPr id="9" name="Tabela 8"/>
          <p:cNvGraphicFramePr>
            <a:graphicFrameLocks noGrp="1"/>
          </p:cNvGraphicFramePr>
          <p:nvPr/>
        </p:nvGraphicFramePr>
        <p:xfrm>
          <a:off x="792480" y="2172541"/>
          <a:ext cx="10485120" cy="128524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2621280"/>
                <a:gridCol w="2621280"/>
                <a:gridCol w="2621280"/>
                <a:gridCol w="2621280"/>
              </a:tblGrid>
              <a:tr h="370840">
                <a:tc>
                  <a:txBody>
                    <a:bodyPr/>
                    <a:lstStyle/>
                    <a:p>
                      <a:r>
                        <a:rPr lang="pt-PT" dirty="0" smtClean="0"/>
                        <a:t>Dinâmica Emocional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Descrição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Processo</a:t>
                      </a:r>
                      <a:r>
                        <a:rPr lang="pt-PT" baseline="0" dirty="0" smtClean="0"/>
                        <a:t> Estratégico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Descrição</a:t>
                      </a:r>
                      <a:endParaRPr lang="pt-P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b="1" i="1" dirty="0" err="1" smtClean="0"/>
                        <a:t>Energetic</a:t>
                      </a:r>
                      <a:r>
                        <a:rPr lang="pt-PT" b="1" i="1" dirty="0" smtClean="0"/>
                        <a:t> Exchange</a:t>
                      </a:r>
                      <a:endParaRPr lang="pt-PT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Interacções de forma </a:t>
                      </a:r>
                      <a:r>
                        <a:rPr lang="pt-PT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entusiasmada durante a reunião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b="1" i="1" dirty="0" err="1" smtClean="0"/>
                        <a:t>Generative</a:t>
                      </a:r>
                      <a:r>
                        <a:rPr lang="pt-PT" b="1" i="1" dirty="0" smtClean="0"/>
                        <a:t> </a:t>
                      </a:r>
                      <a:r>
                        <a:rPr lang="pt-PT" b="1" i="1" dirty="0" err="1" smtClean="0"/>
                        <a:t>Strategizing</a:t>
                      </a:r>
                      <a:r>
                        <a:rPr lang="pt-PT" b="1" i="1" dirty="0" smtClean="0"/>
                        <a:t> </a:t>
                      </a:r>
                      <a:r>
                        <a:rPr lang="pt-PT" b="1" i="1" dirty="0" err="1" smtClean="0"/>
                        <a:t>Process</a:t>
                      </a:r>
                      <a:endParaRPr lang="pt-PT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Todos estão empenhados na discussão do assunto.</a:t>
                      </a:r>
                      <a:endParaRPr lang="pt-PT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ela 9"/>
          <p:cNvGraphicFramePr>
            <a:graphicFrameLocks noGrp="1"/>
          </p:cNvGraphicFramePr>
          <p:nvPr/>
        </p:nvGraphicFramePr>
        <p:xfrm>
          <a:off x="782320" y="4282126"/>
          <a:ext cx="10485120" cy="155956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2621280"/>
                <a:gridCol w="2621280"/>
                <a:gridCol w="2621280"/>
                <a:gridCol w="2621280"/>
              </a:tblGrid>
              <a:tr h="370840">
                <a:tc>
                  <a:txBody>
                    <a:bodyPr/>
                    <a:lstStyle/>
                    <a:p>
                      <a:r>
                        <a:rPr lang="pt-PT" dirty="0" smtClean="0"/>
                        <a:t>Dinâmica Emocional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Descrição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Processo</a:t>
                      </a:r>
                      <a:r>
                        <a:rPr lang="pt-PT" baseline="0" dirty="0" smtClean="0"/>
                        <a:t> Estratégico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Descrição</a:t>
                      </a:r>
                      <a:endParaRPr lang="pt-P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b="1" i="1" dirty="0" err="1" smtClean="0"/>
                        <a:t>Amused</a:t>
                      </a:r>
                      <a:r>
                        <a:rPr lang="pt-PT" b="1" i="1" dirty="0" smtClean="0"/>
                        <a:t> </a:t>
                      </a:r>
                      <a:r>
                        <a:rPr lang="pt-PT" b="1" i="1" dirty="0" err="1" smtClean="0"/>
                        <a:t>Encounter</a:t>
                      </a:r>
                      <a:endParaRPr lang="pt-PT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Um membro da equipa rejeita a proposta do líder</a:t>
                      </a:r>
                      <a:r>
                        <a:rPr lang="pt-PT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 todos o seguem</a:t>
                      </a:r>
                      <a:r>
                        <a:rPr lang="pt-PT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800" b="1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Integrative</a:t>
                      </a:r>
                      <a:r>
                        <a:rPr lang="pt-PT" sz="18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t-PT" sz="1800" b="1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Strategizing</a:t>
                      </a:r>
                      <a:r>
                        <a:rPr lang="pt-PT" sz="18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t-PT" sz="1800" b="1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Process</a:t>
                      </a:r>
                      <a:endParaRPr lang="pt-PT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Os membros começam</a:t>
                      </a:r>
                      <a:r>
                        <a:rPr lang="pt-PT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t-PT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por contestar a ideia do líder, mas depois assumem a sua</a:t>
                      </a:r>
                      <a:r>
                        <a:rPr lang="pt-PT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ideia.</a:t>
                      </a:r>
                      <a:endParaRPr lang="pt-PT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782320" y="4892651"/>
          <a:ext cx="10485120" cy="155956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2621280"/>
                <a:gridCol w="2621280"/>
                <a:gridCol w="2621280"/>
                <a:gridCol w="2621280"/>
              </a:tblGrid>
              <a:tr h="370840">
                <a:tc>
                  <a:txBody>
                    <a:bodyPr/>
                    <a:lstStyle/>
                    <a:p>
                      <a:r>
                        <a:rPr lang="pt-PT" dirty="0" smtClean="0"/>
                        <a:t>Dinâmica Emocional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Descrição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Processo</a:t>
                      </a:r>
                      <a:r>
                        <a:rPr lang="pt-PT" baseline="0" dirty="0" smtClean="0"/>
                        <a:t> Estratégico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Descrição</a:t>
                      </a:r>
                      <a:endParaRPr lang="pt-P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sz="1800" b="1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</a:t>
                      </a:r>
                      <a:r>
                        <a:rPr lang="pt-PT" sz="18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t-PT" sz="1800" b="1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Depleting</a:t>
                      </a:r>
                      <a:r>
                        <a:rPr lang="pt-PT" sz="18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t-PT" sz="1800" b="1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Barrage</a:t>
                      </a:r>
                      <a:endParaRPr lang="pt-PT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Um membro da equipa consegue contagiar todos com emoções negativas.</a:t>
                      </a:r>
                      <a:endParaRPr lang="pt-PT" dirty="0" smtClean="0"/>
                    </a:p>
                    <a:p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800" b="1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Curtailing</a:t>
                      </a:r>
                      <a:r>
                        <a:rPr lang="pt-PT" sz="18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t-PT" sz="1800" b="1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Strategizing</a:t>
                      </a:r>
                      <a:endParaRPr lang="pt-PT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Processo onde um dos membros da equipa rejeita os esforços de outros colegas.</a:t>
                      </a:r>
                      <a:endParaRPr lang="pt-PT" dirty="0" smtClean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778625" y="2835178"/>
          <a:ext cx="10485120" cy="155956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2621280"/>
                <a:gridCol w="2621280"/>
                <a:gridCol w="2621280"/>
                <a:gridCol w="2621280"/>
              </a:tblGrid>
              <a:tr h="370840">
                <a:tc>
                  <a:txBody>
                    <a:bodyPr/>
                    <a:lstStyle/>
                    <a:p>
                      <a:r>
                        <a:rPr lang="pt-PT" dirty="0" smtClean="0"/>
                        <a:t>Dinâmica Emocional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Descrição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Processo</a:t>
                      </a:r>
                      <a:r>
                        <a:rPr lang="pt-PT" baseline="0" dirty="0" smtClean="0"/>
                        <a:t> Estratégico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Descrição</a:t>
                      </a:r>
                      <a:endParaRPr lang="pt-P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800" b="1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</a:t>
                      </a:r>
                      <a:r>
                        <a:rPr lang="pt-PT" sz="18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t-PT" sz="1800" b="1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Recurrent</a:t>
                      </a:r>
                      <a:r>
                        <a:rPr lang="pt-PT" sz="18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t-PT" sz="1800" b="1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Confrontation</a:t>
                      </a:r>
                      <a:endParaRPr lang="pt-PT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Dois membros da equipa atacam repetitivamente as propostas opostas.</a:t>
                      </a:r>
                    </a:p>
                    <a:p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800" b="1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Sticky</a:t>
                      </a:r>
                      <a:r>
                        <a:rPr lang="pt-PT" sz="18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t-PT" sz="1800" b="1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Strategizing</a:t>
                      </a:r>
                      <a:endParaRPr lang="pt-PT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Processo no qual duas propostas absorvem a maioria do tempo da equipa.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750867" y="511595"/>
          <a:ext cx="10485120" cy="183388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2621280"/>
                <a:gridCol w="2621280"/>
                <a:gridCol w="2621280"/>
                <a:gridCol w="2621280"/>
              </a:tblGrid>
              <a:tr h="370840">
                <a:tc>
                  <a:txBody>
                    <a:bodyPr/>
                    <a:lstStyle/>
                    <a:p>
                      <a:r>
                        <a:rPr lang="pt-PT" dirty="0" smtClean="0"/>
                        <a:t>Dinâmica Emocional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Descrição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Processo</a:t>
                      </a:r>
                      <a:r>
                        <a:rPr lang="pt-PT" baseline="0" dirty="0" smtClean="0"/>
                        <a:t> Estratégico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Descrição</a:t>
                      </a:r>
                      <a:endParaRPr lang="pt-P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sz="1800" b="1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</a:t>
                      </a:r>
                      <a:r>
                        <a:rPr lang="pt-PT" sz="18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t-PT" sz="1800" b="1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Unempathic</a:t>
                      </a:r>
                      <a:r>
                        <a:rPr lang="pt-PT" sz="18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t-PT" sz="1800" b="1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Interaction</a:t>
                      </a:r>
                      <a:endParaRPr lang="pt-PT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Um membro da equipa pede ajuda e apenas obtém respostas neutras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800" b="1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Fracturing</a:t>
                      </a:r>
                      <a:r>
                        <a:rPr lang="pt-PT" sz="18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t-PT" sz="1800" b="1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Strategizing</a:t>
                      </a:r>
                      <a:endParaRPr lang="pt-PT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Um dos membros torna-se distante dos restantes, resultando na negligencia da sua opinião.</a:t>
                      </a:r>
                      <a:endParaRPr lang="pt-PT" dirty="0" smtClean="0"/>
                    </a:p>
                    <a:p>
                      <a:endParaRPr lang="pt-PT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ângulo arredondado 7"/>
          <p:cNvSpPr/>
          <p:nvPr/>
        </p:nvSpPr>
        <p:spPr>
          <a:xfrm>
            <a:off x="363538" y="2133600"/>
            <a:ext cx="2154237" cy="4105275"/>
          </a:xfrm>
          <a:prstGeom prst="roundRect">
            <a:avLst/>
          </a:prstGeom>
          <a:solidFill>
            <a:schemeClr val="accent1"/>
          </a:solidFill>
          <a:ln w="28575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PT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FACTOR-CHAVE NAS DINÂMICAS RELACIONAIS</a:t>
            </a:r>
            <a:endParaRPr lang="pt-PT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" name="Rectângulo arredondado 9"/>
          <p:cNvSpPr/>
          <p:nvPr/>
        </p:nvSpPr>
        <p:spPr>
          <a:xfrm>
            <a:off x="3305175" y="1720850"/>
            <a:ext cx="2830513" cy="1936750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Dinâmicas Positivas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3582988" y="2260600"/>
            <a:ext cx="2312987" cy="46355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28575">
            <a:solidFill>
              <a:schemeClr val="accent1"/>
            </a:solidFill>
            <a:prstDash val="solid"/>
          </a:ln>
        </p:spPr>
        <p:txBody>
          <a:bodyPr>
            <a:spAutoFit/>
          </a:bodyPr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t-PT" dirty="0" err="1">
                <a:solidFill>
                  <a:schemeClr val="bg1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Energetic</a:t>
            </a:r>
            <a:r>
              <a:rPr lang="pt-PT" dirty="0">
                <a:solidFill>
                  <a:schemeClr val="bg1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 Exchange</a:t>
            </a:r>
          </a:p>
        </p:txBody>
      </p:sp>
      <p:sp>
        <p:nvSpPr>
          <p:cNvPr id="13" name="CaixaDeTexto 12"/>
          <p:cNvSpPr txBox="1"/>
          <p:nvPr/>
        </p:nvSpPr>
        <p:spPr>
          <a:xfrm>
            <a:off x="3590925" y="2967038"/>
            <a:ext cx="2312988" cy="46355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28575">
            <a:solidFill>
              <a:schemeClr val="accent1"/>
            </a:solidFill>
            <a:prstDash val="dash"/>
          </a:ln>
        </p:spPr>
        <p:txBody>
          <a:bodyPr>
            <a:spAutoFit/>
          </a:bodyPr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t-PT" dirty="0" err="1">
                <a:solidFill>
                  <a:schemeClr val="bg1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Amused</a:t>
            </a:r>
            <a:r>
              <a:rPr lang="pt-PT" dirty="0">
                <a:solidFill>
                  <a:schemeClr val="bg1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 Exchange</a:t>
            </a:r>
          </a:p>
        </p:txBody>
      </p:sp>
      <p:sp>
        <p:nvSpPr>
          <p:cNvPr id="14" name="Rectângulo arredondado 13"/>
          <p:cNvSpPr/>
          <p:nvPr/>
        </p:nvSpPr>
        <p:spPr>
          <a:xfrm>
            <a:off x="3313113" y="4043363"/>
            <a:ext cx="2822575" cy="2501900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Dinâmicas “Negativas”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 sz="12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3494088" y="4554538"/>
            <a:ext cx="2473325" cy="46355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28575">
            <a:solidFill>
              <a:schemeClr val="accent1"/>
            </a:solidFill>
            <a:prstDash val="solid"/>
          </a:ln>
        </p:spPr>
        <p:txBody>
          <a:bodyPr>
            <a:spAutoFit/>
          </a:bodyPr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t-PT" dirty="0" err="1">
                <a:solidFill>
                  <a:schemeClr val="bg1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Unempathic</a:t>
            </a:r>
            <a:r>
              <a:rPr lang="pt-PT" dirty="0">
                <a:solidFill>
                  <a:schemeClr val="bg1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pt-PT" dirty="0" err="1">
                <a:solidFill>
                  <a:schemeClr val="bg1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Interaction</a:t>
            </a:r>
            <a:endParaRPr lang="pt-PT" dirty="0">
              <a:solidFill>
                <a:schemeClr val="bg1"/>
              </a:solidFill>
              <a:latin typeface="+mn-lt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3502025" y="5213350"/>
            <a:ext cx="2489200" cy="461963"/>
          </a:xfrm>
          <a:prstGeom prst="rect">
            <a:avLst/>
          </a:prstGeom>
          <a:solidFill>
            <a:schemeClr val="accent1">
              <a:lumMod val="50000"/>
            </a:schemeClr>
          </a:solidFill>
          <a:ln w="28575">
            <a:solidFill>
              <a:schemeClr val="accent1"/>
            </a:solidFill>
            <a:prstDash val="solid"/>
          </a:ln>
        </p:spPr>
        <p:txBody>
          <a:bodyPr>
            <a:spAutoFit/>
          </a:bodyPr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t-PT" dirty="0" err="1">
                <a:solidFill>
                  <a:schemeClr val="bg1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Recurrent</a:t>
            </a:r>
            <a:r>
              <a:rPr lang="pt-PT" dirty="0">
                <a:solidFill>
                  <a:schemeClr val="bg1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pt-PT" dirty="0" err="1">
                <a:solidFill>
                  <a:schemeClr val="bg1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Confrontation</a:t>
            </a:r>
            <a:endParaRPr lang="pt-PT" dirty="0">
              <a:solidFill>
                <a:schemeClr val="bg1"/>
              </a:solidFill>
              <a:latin typeface="+mn-lt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3509963" y="5894388"/>
            <a:ext cx="2489200" cy="46355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28575">
            <a:solidFill>
              <a:schemeClr val="accent1"/>
            </a:solidFill>
            <a:prstDash val="solid"/>
          </a:ln>
        </p:spPr>
        <p:txBody>
          <a:bodyPr>
            <a:spAutoFit/>
          </a:bodyPr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t-PT" dirty="0" err="1">
                <a:solidFill>
                  <a:schemeClr val="bg1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Depleting</a:t>
            </a:r>
            <a:r>
              <a:rPr lang="pt-PT" dirty="0">
                <a:solidFill>
                  <a:schemeClr val="bg1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pt-PT" dirty="0" err="1">
                <a:solidFill>
                  <a:schemeClr val="bg1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Barrage</a:t>
            </a:r>
            <a:endParaRPr lang="pt-PT" dirty="0">
              <a:solidFill>
                <a:schemeClr val="bg1"/>
              </a:solidFill>
              <a:latin typeface="+mn-lt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6881813" y="1731963"/>
            <a:ext cx="1468437" cy="1733550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b="1" dirty="0" err="1"/>
              <a:t>Drawing</a:t>
            </a:r>
            <a:r>
              <a:rPr lang="pt-PT" b="1" dirty="0"/>
              <a:t> </a:t>
            </a:r>
            <a:r>
              <a:rPr lang="pt-PT" b="1" dirty="0" err="1"/>
              <a:t>Together</a:t>
            </a:r>
            <a:endParaRPr lang="pt-PT" b="1" dirty="0"/>
          </a:p>
        </p:txBody>
      </p:sp>
      <p:sp>
        <p:nvSpPr>
          <p:cNvPr id="20" name="Oval 19"/>
          <p:cNvSpPr/>
          <p:nvPr/>
        </p:nvSpPr>
        <p:spPr>
          <a:xfrm>
            <a:off x="6913563" y="4243388"/>
            <a:ext cx="1468437" cy="1731962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b="1" dirty="0" err="1"/>
              <a:t>Draving</a:t>
            </a:r>
            <a:r>
              <a:rPr lang="pt-PT" b="1" dirty="0"/>
              <a:t> </a:t>
            </a:r>
            <a:r>
              <a:rPr lang="pt-PT" b="1" dirty="0" err="1"/>
              <a:t>Apart</a:t>
            </a:r>
            <a:endParaRPr lang="pt-PT" b="1" dirty="0"/>
          </a:p>
        </p:txBody>
      </p:sp>
      <p:sp>
        <p:nvSpPr>
          <p:cNvPr id="22" name="Rectângulo arredondado 21"/>
          <p:cNvSpPr/>
          <p:nvPr/>
        </p:nvSpPr>
        <p:spPr>
          <a:xfrm>
            <a:off x="8807450" y="1728788"/>
            <a:ext cx="3016250" cy="1936750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Estratégias Colaborativas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3" name="CaixaDeTexto 22"/>
          <p:cNvSpPr txBox="1"/>
          <p:nvPr/>
        </p:nvSpPr>
        <p:spPr>
          <a:xfrm>
            <a:off x="9023350" y="2268538"/>
            <a:ext cx="2606675" cy="5080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28575">
            <a:solidFill>
              <a:schemeClr val="accent1"/>
            </a:solidFill>
            <a:prstDash val="solid"/>
          </a:ln>
        </p:spPr>
        <p:txBody>
          <a:bodyPr>
            <a:spAutoFit/>
          </a:bodyPr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t-PT" dirty="0" err="1">
                <a:solidFill>
                  <a:schemeClr val="bg1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Generative</a:t>
            </a:r>
            <a:r>
              <a:rPr lang="pt-PT" dirty="0">
                <a:solidFill>
                  <a:schemeClr val="bg1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pt-PT" dirty="0" err="1">
                <a:solidFill>
                  <a:schemeClr val="bg1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Strategizing</a:t>
            </a:r>
            <a:endParaRPr lang="pt-PT" dirty="0">
              <a:solidFill>
                <a:schemeClr val="bg1"/>
              </a:solidFill>
              <a:latin typeface="+mn-lt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5" name="CaixaDeTexto 24"/>
          <p:cNvSpPr txBox="1"/>
          <p:nvPr/>
        </p:nvSpPr>
        <p:spPr>
          <a:xfrm>
            <a:off x="9031288" y="2901950"/>
            <a:ext cx="2606675" cy="5080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28575">
            <a:solidFill>
              <a:schemeClr val="accent1"/>
            </a:solidFill>
            <a:prstDash val="solid"/>
          </a:ln>
        </p:spPr>
        <p:txBody>
          <a:bodyPr>
            <a:spAutoFit/>
          </a:bodyPr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t-PT" dirty="0" err="1">
                <a:solidFill>
                  <a:schemeClr val="bg1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Integrative</a:t>
            </a:r>
            <a:r>
              <a:rPr lang="pt-PT" dirty="0">
                <a:solidFill>
                  <a:schemeClr val="bg1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pt-PT" dirty="0" err="1">
                <a:solidFill>
                  <a:schemeClr val="bg1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Strategizing</a:t>
            </a:r>
            <a:endParaRPr lang="pt-PT" dirty="0">
              <a:solidFill>
                <a:schemeClr val="bg1"/>
              </a:solidFill>
              <a:latin typeface="+mn-lt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6" name="Rectângulo arredondado 25"/>
          <p:cNvSpPr/>
          <p:nvPr/>
        </p:nvSpPr>
        <p:spPr>
          <a:xfrm>
            <a:off x="8815388" y="3925888"/>
            <a:ext cx="3016250" cy="2546350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Estratégias Conflituosas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7" name="CaixaDeTexto 26"/>
          <p:cNvSpPr txBox="1"/>
          <p:nvPr/>
        </p:nvSpPr>
        <p:spPr>
          <a:xfrm>
            <a:off x="9055100" y="4514850"/>
            <a:ext cx="2608263" cy="5080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28575">
            <a:solidFill>
              <a:schemeClr val="accent1"/>
            </a:solidFill>
            <a:prstDash val="solid"/>
          </a:ln>
        </p:spPr>
        <p:txBody>
          <a:bodyPr>
            <a:spAutoFit/>
          </a:bodyPr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t-PT" dirty="0" err="1">
                <a:solidFill>
                  <a:schemeClr val="bg1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Fracturing</a:t>
            </a:r>
            <a:r>
              <a:rPr lang="pt-PT" dirty="0">
                <a:solidFill>
                  <a:schemeClr val="bg1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pt-PT" dirty="0" err="1">
                <a:solidFill>
                  <a:schemeClr val="bg1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Strategizing</a:t>
            </a:r>
            <a:endParaRPr lang="pt-PT" dirty="0">
              <a:solidFill>
                <a:schemeClr val="bg1"/>
              </a:solidFill>
              <a:latin typeface="+mn-lt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8" name="CaixaDeTexto 27"/>
          <p:cNvSpPr txBox="1"/>
          <p:nvPr/>
        </p:nvSpPr>
        <p:spPr>
          <a:xfrm>
            <a:off x="9063038" y="5148263"/>
            <a:ext cx="2608262" cy="5080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28575">
            <a:solidFill>
              <a:schemeClr val="accent1"/>
            </a:solidFill>
            <a:prstDash val="solid"/>
          </a:ln>
        </p:spPr>
        <p:txBody>
          <a:bodyPr>
            <a:spAutoFit/>
          </a:bodyPr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t-PT" dirty="0" err="1">
                <a:solidFill>
                  <a:schemeClr val="bg1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Sticky</a:t>
            </a:r>
            <a:r>
              <a:rPr lang="pt-PT" dirty="0">
                <a:solidFill>
                  <a:schemeClr val="bg1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pt-PT" dirty="0" err="1">
                <a:solidFill>
                  <a:schemeClr val="bg1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Strategizing</a:t>
            </a:r>
            <a:endParaRPr lang="pt-PT" dirty="0">
              <a:solidFill>
                <a:schemeClr val="bg1"/>
              </a:solidFill>
              <a:latin typeface="+mn-lt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9" name="CaixaDeTexto 28"/>
          <p:cNvSpPr txBox="1"/>
          <p:nvPr/>
        </p:nvSpPr>
        <p:spPr>
          <a:xfrm>
            <a:off x="9072563" y="5805488"/>
            <a:ext cx="2606675" cy="5080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28575">
            <a:solidFill>
              <a:schemeClr val="accent1"/>
            </a:solidFill>
            <a:prstDash val="solid"/>
          </a:ln>
        </p:spPr>
        <p:txBody>
          <a:bodyPr>
            <a:spAutoFit/>
          </a:bodyPr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t-PT" dirty="0" err="1">
                <a:solidFill>
                  <a:schemeClr val="bg1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Curtailing</a:t>
            </a:r>
            <a:r>
              <a:rPr lang="pt-PT" dirty="0">
                <a:solidFill>
                  <a:schemeClr val="bg1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pt-PT" dirty="0" err="1">
                <a:solidFill>
                  <a:schemeClr val="bg1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Strategizing</a:t>
            </a:r>
            <a:endParaRPr lang="pt-PT" dirty="0">
              <a:solidFill>
                <a:schemeClr val="bg1"/>
              </a:solidFill>
              <a:latin typeface="+mn-lt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31" name="Conexão recta unidireccional 30"/>
          <p:cNvCxnSpPr>
            <a:endCxn id="11" idx="1"/>
          </p:cNvCxnSpPr>
          <p:nvPr/>
        </p:nvCxnSpPr>
        <p:spPr>
          <a:xfrm flipV="1">
            <a:off x="2273300" y="2492375"/>
            <a:ext cx="1309688" cy="655638"/>
          </a:xfrm>
          <a:prstGeom prst="straightConnector1">
            <a:avLst/>
          </a:prstGeom>
          <a:ln w="57150">
            <a:solidFill>
              <a:srgbClr val="D99C8B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exão recta unidireccional 34"/>
          <p:cNvCxnSpPr>
            <a:endCxn id="13" idx="1"/>
          </p:cNvCxnSpPr>
          <p:nvPr/>
        </p:nvCxnSpPr>
        <p:spPr>
          <a:xfrm flipV="1">
            <a:off x="2303463" y="3198813"/>
            <a:ext cx="1287462" cy="1928812"/>
          </a:xfrm>
          <a:prstGeom prst="straightConnector1">
            <a:avLst/>
          </a:prstGeom>
          <a:ln w="57150">
            <a:solidFill>
              <a:srgbClr val="D99C8B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exão recta unidireccional 36"/>
          <p:cNvCxnSpPr>
            <a:endCxn id="15" idx="1"/>
          </p:cNvCxnSpPr>
          <p:nvPr/>
        </p:nvCxnSpPr>
        <p:spPr>
          <a:xfrm flipV="1">
            <a:off x="2303463" y="4786313"/>
            <a:ext cx="1190625" cy="341312"/>
          </a:xfrm>
          <a:prstGeom prst="straightConnector1">
            <a:avLst/>
          </a:prstGeom>
          <a:ln w="57150">
            <a:solidFill>
              <a:srgbClr val="D99C8B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exão recta unidireccional 38"/>
          <p:cNvCxnSpPr>
            <a:endCxn id="17" idx="1"/>
          </p:cNvCxnSpPr>
          <p:nvPr/>
        </p:nvCxnSpPr>
        <p:spPr>
          <a:xfrm>
            <a:off x="2303463" y="5127625"/>
            <a:ext cx="1198562" cy="315913"/>
          </a:xfrm>
          <a:prstGeom prst="straightConnector1">
            <a:avLst/>
          </a:prstGeom>
          <a:ln w="57150">
            <a:solidFill>
              <a:srgbClr val="D99C8B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exão recta unidireccional 40"/>
          <p:cNvCxnSpPr>
            <a:endCxn id="18" idx="1"/>
          </p:cNvCxnSpPr>
          <p:nvPr/>
        </p:nvCxnSpPr>
        <p:spPr>
          <a:xfrm>
            <a:off x="2303463" y="5127625"/>
            <a:ext cx="1206500" cy="998538"/>
          </a:xfrm>
          <a:prstGeom prst="straightConnector1">
            <a:avLst/>
          </a:prstGeom>
          <a:ln w="57150">
            <a:solidFill>
              <a:srgbClr val="D99C8B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exão recta unidireccional 43"/>
          <p:cNvCxnSpPr>
            <a:stCxn id="11" idx="3"/>
            <a:endCxn id="19" idx="1"/>
          </p:cNvCxnSpPr>
          <p:nvPr/>
        </p:nvCxnSpPr>
        <p:spPr>
          <a:xfrm flipV="1">
            <a:off x="5895975" y="1985963"/>
            <a:ext cx="1201738" cy="506412"/>
          </a:xfrm>
          <a:prstGeom prst="straightConnector1">
            <a:avLst/>
          </a:prstGeom>
          <a:ln w="57150">
            <a:solidFill>
              <a:srgbClr val="D99C8B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exão recta unidireccional 45"/>
          <p:cNvCxnSpPr>
            <a:stCxn id="13" idx="3"/>
            <a:endCxn id="19" idx="3"/>
          </p:cNvCxnSpPr>
          <p:nvPr/>
        </p:nvCxnSpPr>
        <p:spPr>
          <a:xfrm>
            <a:off x="5903913" y="3198813"/>
            <a:ext cx="1193800" cy="12700"/>
          </a:xfrm>
          <a:prstGeom prst="straightConnector1">
            <a:avLst/>
          </a:prstGeom>
          <a:ln w="57150">
            <a:solidFill>
              <a:srgbClr val="D99C8B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exão recta unidireccional 47"/>
          <p:cNvCxnSpPr>
            <a:stCxn id="15" idx="3"/>
            <a:endCxn id="20" idx="1"/>
          </p:cNvCxnSpPr>
          <p:nvPr/>
        </p:nvCxnSpPr>
        <p:spPr>
          <a:xfrm flipV="1">
            <a:off x="5967413" y="4497388"/>
            <a:ext cx="1162050" cy="288925"/>
          </a:xfrm>
          <a:prstGeom prst="straightConnector1">
            <a:avLst/>
          </a:prstGeom>
          <a:ln w="57150">
            <a:solidFill>
              <a:srgbClr val="D99C8B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exão recta unidireccional 51"/>
          <p:cNvCxnSpPr>
            <a:stCxn id="17" idx="3"/>
            <a:endCxn id="20" idx="2"/>
          </p:cNvCxnSpPr>
          <p:nvPr/>
        </p:nvCxnSpPr>
        <p:spPr>
          <a:xfrm flipV="1">
            <a:off x="5991225" y="5110163"/>
            <a:ext cx="922338" cy="333375"/>
          </a:xfrm>
          <a:prstGeom prst="straightConnector1">
            <a:avLst/>
          </a:prstGeom>
          <a:ln w="57150">
            <a:solidFill>
              <a:srgbClr val="D99C8B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exão recta unidireccional 53"/>
          <p:cNvCxnSpPr>
            <a:stCxn id="18" idx="3"/>
            <a:endCxn id="20" idx="3"/>
          </p:cNvCxnSpPr>
          <p:nvPr/>
        </p:nvCxnSpPr>
        <p:spPr>
          <a:xfrm flipV="1">
            <a:off x="5999163" y="5721350"/>
            <a:ext cx="1130300" cy="404813"/>
          </a:xfrm>
          <a:prstGeom prst="straightConnector1">
            <a:avLst/>
          </a:prstGeom>
          <a:ln w="57150">
            <a:solidFill>
              <a:srgbClr val="D99C8B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exão recta unidireccional 55"/>
          <p:cNvCxnSpPr>
            <a:stCxn id="19" idx="7"/>
            <a:endCxn id="23" idx="1"/>
          </p:cNvCxnSpPr>
          <p:nvPr/>
        </p:nvCxnSpPr>
        <p:spPr>
          <a:xfrm>
            <a:off x="8134350" y="1985963"/>
            <a:ext cx="889000" cy="536575"/>
          </a:xfrm>
          <a:prstGeom prst="straightConnector1">
            <a:avLst/>
          </a:prstGeom>
          <a:ln w="57150">
            <a:solidFill>
              <a:srgbClr val="D99C8B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exão recta unidireccional 57"/>
          <p:cNvCxnSpPr>
            <a:stCxn id="19" idx="5"/>
            <a:endCxn id="25" idx="1"/>
          </p:cNvCxnSpPr>
          <p:nvPr/>
        </p:nvCxnSpPr>
        <p:spPr>
          <a:xfrm flipV="1">
            <a:off x="8134350" y="3155950"/>
            <a:ext cx="896938" cy="55563"/>
          </a:xfrm>
          <a:prstGeom prst="straightConnector1">
            <a:avLst/>
          </a:prstGeom>
          <a:ln w="57150">
            <a:solidFill>
              <a:srgbClr val="D99C8B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exão recta unidireccional 59"/>
          <p:cNvCxnSpPr>
            <a:stCxn id="20" idx="7"/>
            <a:endCxn id="27" idx="1"/>
          </p:cNvCxnSpPr>
          <p:nvPr/>
        </p:nvCxnSpPr>
        <p:spPr>
          <a:xfrm>
            <a:off x="8167688" y="4497388"/>
            <a:ext cx="887412" cy="271462"/>
          </a:xfrm>
          <a:prstGeom prst="straightConnector1">
            <a:avLst/>
          </a:prstGeom>
          <a:ln w="57150">
            <a:solidFill>
              <a:srgbClr val="D99C8B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exão recta unidireccional 61"/>
          <p:cNvCxnSpPr>
            <a:stCxn id="20" idx="6"/>
            <a:endCxn id="28" idx="1"/>
          </p:cNvCxnSpPr>
          <p:nvPr/>
        </p:nvCxnSpPr>
        <p:spPr>
          <a:xfrm>
            <a:off x="8382000" y="5110163"/>
            <a:ext cx="681038" cy="292100"/>
          </a:xfrm>
          <a:prstGeom prst="straightConnector1">
            <a:avLst/>
          </a:prstGeom>
          <a:ln w="57150">
            <a:solidFill>
              <a:srgbClr val="D99C8B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exão recta unidireccional 63"/>
          <p:cNvCxnSpPr>
            <a:stCxn id="20" idx="5"/>
            <a:endCxn id="29" idx="1"/>
          </p:cNvCxnSpPr>
          <p:nvPr/>
        </p:nvCxnSpPr>
        <p:spPr>
          <a:xfrm>
            <a:off x="8167688" y="5721350"/>
            <a:ext cx="904875" cy="338138"/>
          </a:xfrm>
          <a:prstGeom prst="straightConnector1">
            <a:avLst/>
          </a:prstGeom>
          <a:ln w="57150">
            <a:solidFill>
              <a:srgbClr val="D99C8B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Conector de seta reta 3"/>
          <p:cNvCxnSpPr/>
          <p:nvPr/>
        </p:nvCxnSpPr>
        <p:spPr>
          <a:xfrm>
            <a:off x="1420813" y="3609975"/>
            <a:ext cx="30162" cy="10779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Explosão 1 23"/>
          <p:cNvSpPr/>
          <p:nvPr/>
        </p:nvSpPr>
        <p:spPr>
          <a:xfrm>
            <a:off x="482600" y="4322763"/>
            <a:ext cx="1938338" cy="1611312"/>
          </a:xfrm>
          <a:prstGeom prst="irregularSeal1">
            <a:avLst/>
          </a:prstGeom>
          <a:solidFill>
            <a:schemeClr val="accent1">
              <a:lumMod val="50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b="1" dirty="0"/>
              <a:t>Assuntos Urgentes</a:t>
            </a:r>
            <a:endParaRPr lang="pt-PT" b="1" dirty="0"/>
          </a:p>
        </p:txBody>
      </p:sp>
      <p:sp>
        <p:nvSpPr>
          <p:cNvPr id="32" name="Elipse 31"/>
          <p:cNvSpPr/>
          <p:nvPr/>
        </p:nvSpPr>
        <p:spPr>
          <a:xfrm>
            <a:off x="504825" y="2547938"/>
            <a:ext cx="1798638" cy="1222375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b="1" dirty="0"/>
              <a:t>Assuntos Pouco Urgentes</a:t>
            </a:r>
            <a:endParaRPr lang="pt-PT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PT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CONCLUSÃO do artigo</a:t>
            </a:r>
            <a:endParaRPr lang="pt-PT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672263" y="1687513"/>
            <a:ext cx="4529137" cy="4405312"/>
          </a:xfrm>
        </p:spPr>
        <p:txBody>
          <a:bodyPr rtlCol="0">
            <a:noAutofit/>
          </a:bodyPr>
          <a:lstStyle/>
          <a:p>
            <a:pPr marL="91440" indent="-91440" algn="ctr" fontAlgn="auto">
              <a:defRPr/>
            </a:pPr>
            <a:r>
              <a:rPr lang="pt-PT" sz="32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RELAÇÃO</a:t>
            </a:r>
            <a:r>
              <a:rPr lang="pt-PT" sz="32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pPr marL="91440" indent="-91440" algn="ctr" fontAlgn="auto">
              <a:spcAft>
                <a:spcPts val="0"/>
              </a:spcAft>
              <a:defRPr/>
            </a:pPr>
            <a:r>
              <a:rPr lang="pt-PT" sz="5200" b="1" dirty="0" smtClean="0">
                <a:solidFill>
                  <a:schemeClr val="accent1">
                    <a:lumMod val="75000"/>
                  </a:schemeClr>
                </a:solidFill>
              </a:rPr>
              <a:t>+</a:t>
            </a:r>
          </a:p>
          <a:p>
            <a:pPr marL="91440" indent="-91440" algn="ctr" fontAlgn="auto">
              <a:defRPr/>
            </a:pPr>
            <a:r>
              <a:rPr lang="pt-PT" sz="3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pt-PT" sz="32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EMOÇÃO </a:t>
            </a:r>
          </a:p>
          <a:p>
            <a:pPr marL="91440" indent="-91440" algn="ctr" fontAlgn="auto">
              <a:spcAft>
                <a:spcPts val="0"/>
              </a:spcAft>
              <a:defRPr/>
            </a:pPr>
            <a:r>
              <a:rPr lang="pt-PT" sz="5200" b="1" dirty="0" smtClean="0">
                <a:solidFill>
                  <a:schemeClr val="accent1">
                    <a:lumMod val="75000"/>
                  </a:schemeClr>
                </a:solidFill>
              </a:rPr>
              <a:t>x</a:t>
            </a:r>
            <a:r>
              <a:rPr lang="pt-PT" sz="32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pPr marL="91440" indent="-91440" algn="ctr" fontAlgn="auto">
              <a:defRPr/>
            </a:pPr>
            <a:r>
              <a:rPr lang="pt-PT" sz="32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URGÊNCIA </a:t>
            </a:r>
          </a:p>
          <a:p>
            <a:pPr marL="91440" indent="-91440" algn="ctr" fontAlgn="auto">
              <a:spcAft>
                <a:spcPts val="0"/>
              </a:spcAft>
              <a:defRPr/>
            </a:pPr>
            <a:r>
              <a:rPr lang="pt-PT" sz="5200" b="1" dirty="0" smtClean="0">
                <a:solidFill>
                  <a:schemeClr val="accent1">
                    <a:lumMod val="75000"/>
                  </a:schemeClr>
                </a:solidFill>
              </a:rPr>
              <a:t>= </a:t>
            </a:r>
          </a:p>
          <a:p>
            <a:pPr marL="91440" indent="-91440" algn="ctr" fontAlgn="auto">
              <a:defRPr/>
            </a:pPr>
            <a:r>
              <a:rPr lang="pt-PT" sz="32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RESULTADOS</a:t>
            </a:r>
            <a:endParaRPr lang="pt-PT" sz="32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5603" name="Imagem 3" descr="curso-de-dinamicas-de-grupo-gratis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1850" y="2006600"/>
            <a:ext cx="4660900" cy="466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Integral">
      <a:majorFont>
        <a:latin typeface="Tw Cen MT Condensed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125000"/>
              </a:schemeClr>
              <a:schemeClr val="phClr">
                <a:tint val="92000"/>
                <a:shade val="70000"/>
                <a:satMod val="110000"/>
              </a:schemeClr>
            </a:duotone>
          </a:blip>
          <a:tile tx="0" ty="0" sx="22000" sy="22000" flip="none" algn="tl"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ntegral" id="{3577F8C9-A904-41D8-97D2-FD898F53F20E}" vid="{E736489A-00C3-4E0A-AAA8-D4D3127BA5B3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446</TotalTime>
  <Words>231</Words>
  <Application>Microsoft Office PowerPoint</Application>
  <PresentationFormat>Custom</PresentationFormat>
  <Paragraphs>100</Paragraphs>
  <Slides>12</Slides>
  <Notes>4</Notes>
  <HiddenSlides>0</HiddenSlides>
  <MMClips>1</MMClips>
  <ScaleCrop>false</ScaleCrop>
  <HeadingPairs>
    <vt:vector size="6" baseType="variant">
      <vt:variant>
        <vt:lpstr>Tipos de letra usados</vt:lpstr>
      </vt:variant>
      <vt:variant>
        <vt:i4>7</vt:i4>
      </vt:variant>
      <vt:variant>
        <vt:lpstr>Modelo de apresentação</vt:lpstr>
      </vt:variant>
      <vt:variant>
        <vt:i4>5</vt:i4>
      </vt:variant>
      <vt:variant>
        <vt:lpstr>Títulos dos diapositivos</vt:lpstr>
      </vt:variant>
      <vt:variant>
        <vt:i4>12</vt:i4>
      </vt:variant>
    </vt:vector>
  </HeadingPairs>
  <TitlesOfParts>
    <vt:vector size="24" baseType="lpstr">
      <vt:lpstr>Tw Cen MT</vt:lpstr>
      <vt:lpstr>Arial</vt:lpstr>
      <vt:lpstr>Tw Cen MT Condensed</vt:lpstr>
      <vt:lpstr>Wingdings 3</vt:lpstr>
      <vt:lpstr>Calibri</vt:lpstr>
      <vt:lpstr>Wingdings</vt:lpstr>
      <vt:lpstr>Arial Unicode MS</vt:lpstr>
      <vt:lpstr>Integral</vt:lpstr>
      <vt:lpstr>Integral</vt:lpstr>
      <vt:lpstr>Integral</vt:lpstr>
      <vt:lpstr>Integral</vt:lpstr>
      <vt:lpstr>Integral</vt:lpstr>
      <vt:lpstr>EMOTIONAL DYNAMICS AND STRATEGIZING PROCESSES</vt:lpstr>
      <vt:lpstr>Diapositivo 2</vt:lpstr>
      <vt:lpstr>INTRODUÇÃO</vt:lpstr>
      <vt:lpstr>METODOLOGIA</vt:lpstr>
      <vt:lpstr>ETAPAS</vt:lpstr>
      <vt:lpstr>DINÂMICAS POSITIVAS E NEGATIVAS</vt:lpstr>
      <vt:lpstr>Diapositivo 7</vt:lpstr>
      <vt:lpstr>FACTOR-CHAVE NAS DINÂMICAS RELACIONAIS</vt:lpstr>
      <vt:lpstr>CONCLUSÃO DO ARTIGO</vt:lpstr>
      <vt:lpstr>LIMITAÇÕES E CONTRIBUIÇÕES</vt:lpstr>
      <vt:lpstr>REFLEXÃO</vt:lpstr>
      <vt:lpstr>CUIDADO COM O QUE DIZES!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Emotional Dynamics and strategizing processes</dc:title>
  <dc:creator>Ana Tomatas</dc:creator>
  <cp:lastModifiedBy>Sofia</cp:lastModifiedBy>
  <cp:revision>46</cp:revision>
  <dcterms:created xsi:type="dcterms:W3CDTF">2014-03-29T18:27:02Z</dcterms:created>
  <dcterms:modified xsi:type="dcterms:W3CDTF">2014-05-02T22:14:59Z</dcterms:modified>
</cp:coreProperties>
</file>